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90" r:id="rId5"/>
    <p:sldMasterId id="2147483704" r:id="rId6"/>
    <p:sldMasterId id="2147483792" r:id="rId7"/>
    <p:sldMasterId id="2147483855" r:id="rId8"/>
    <p:sldMasterId id="2147483859" r:id="rId9"/>
    <p:sldMasterId id="2147483864" r:id="rId10"/>
  </p:sldMasterIdLst>
  <p:notesMasterIdLst>
    <p:notesMasterId r:id="rId141"/>
  </p:notesMasterIdLst>
  <p:sldIdLst>
    <p:sldId id="257" r:id="rId11"/>
    <p:sldId id="258" r:id="rId12"/>
    <p:sldId id="283" r:id="rId13"/>
    <p:sldId id="664" r:id="rId14"/>
    <p:sldId id="261" r:id="rId15"/>
    <p:sldId id="372" r:id="rId16"/>
    <p:sldId id="268" r:id="rId17"/>
    <p:sldId id="590" r:id="rId18"/>
    <p:sldId id="273" r:id="rId19"/>
    <p:sldId id="643" r:id="rId20"/>
    <p:sldId id="592" r:id="rId21"/>
    <p:sldId id="355" r:id="rId22"/>
    <p:sldId id="604" r:id="rId23"/>
    <p:sldId id="591" r:id="rId24"/>
    <p:sldId id="609" r:id="rId25"/>
    <p:sldId id="289" r:id="rId26"/>
    <p:sldId id="320" r:id="rId27"/>
    <p:sldId id="269" r:id="rId28"/>
    <p:sldId id="270" r:id="rId29"/>
    <p:sldId id="371" r:id="rId30"/>
    <p:sldId id="562" r:id="rId31"/>
    <p:sldId id="563" r:id="rId32"/>
    <p:sldId id="586" r:id="rId33"/>
    <p:sldId id="341" r:id="rId34"/>
    <p:sldId id="564" r:id="rId35"/>
    <p:sldId id="565" r:id="rId36"/>
    <p:sldId id="375" r:id="rId37"/>
    <p:sldId id="606" r:id="rId38"/>
    <p:sldId id="352" r:id="rId39"/>
    <p:sldId id="552" r:id="rId40"/>
    <p:sldId id="560" r:id="rId41"/>
    <p:sldId id="593" r:id="rId42"/>
    <p:sldId id="594" r:id="rId43"/>
    <p:sldId id="595" r:id="rId44"/>
    <p:sldId id="357" r:id="rId45"/>
    <p:sldId id="566" r:id="rId46"/>
    <p:sldId id="584" r:id="rId47"/>
    <p:sldId id="343" r:id="rId48"/>
    <p:sldId id="344" r:id="rId49"/>
    <p:sldId id="577" r:id="rId50"/>
    <p:sldId id="578" r:id="rId51"/>
    <p:sldId id="579" r:id="rId52"/>
    <p:sldId id="580" r:id="rId53"/>
    <p:sldId id="567" r:id="rId54"/>
    <p:sldId id="596" r:id="rId55"/>
    <p:sldId id="349" r:id="rId56"/>
    <p:sldId id="548" r:id="rId57"/>
    <p:sldId id="607" r:id="rId58"/>
    <p:sldId id="555" r:id="rId59"/>
    <p:sldId id="598" r:id="rId60"/>
    <p:sldId id="665" r:id="rId61"/>
    <p:sldId id="379" r:id="rId62"/>
    <p:sldId id="484" r:id="rId63"/>
    <p:sldId id="466" r:id="rId64"/>
    <p:sldId id="482" r:id="rId65"/>
    <p:sldId id="666" r:id="rId66"/>
    <p:sldId id="378" r:id="rId67"/>
    <p:sldId id="326" r:id="rId68"/>
    <p:sldId id="327" r:id="rId69"/>
    <p:sldId id="667" r:id="rId70"/>
    <p:sldId id="389" r:id="rId71"/>
    <p:sldId id="401" r:id="rId72"/>
    <p:sldId id="483" r:id="rId73"/>
    <p:sldId id="668" r:id="rId74"/>
    <p:sldId id="669" r:id="rId75"/>
    <p:sldId id="398" r:id="rId76"/>
    <p:sldId id="485" r:id="rId77"/>
    <p:sldId id="397" r:id="rId78"/>
    <p:sldId id="400" r:id="rId79"/>
    <p:sldId id="402" r:id="rId80"/>
    <p:sldId id="404" r:id="rId81"/>
    <p:sldId id="403" r:id="rId82"/>
    <p:sldId id="405" r:id="rId83"/>
    <p:sldId id="406" r:id="rId84"/>
    <p:sldId id="407" r:id="rId85"/>
    <p:sldId id="408" r:id="rId86"/>
    <p:sldId id="385" r:id="rId87"/>
    <p:sldId id="396" r:id="rId88"/>
    <p:sldId id="386" r:id="rId89"/>
    <p:sldId id="359" r:id="rId90"/>
    <p:sldId id="256" r:id="rId91"/>
    <p:sldId id="626" r:id="rId92"/>
    <p:sldId id="264" r:id="rId93"/>
    <p:sldId id="627" r:id="rId94"/>
    <p:sldId id="628" r:id="rId95"/>
    <p:sldId id="629" r:id="rId96"/>
    <p:sldId id="262" r:id="rId97"/>
    <p:sldId id="263" r:id="rId98"/>
    <p:sldId id="424" r:id="rId99"/>
    <p:sldId id="429" r:id="rId100"/>
    <p:sldId id="432" r:id="rId101"/>
    <p:sldId id="435" r:id="rId102"/>
    <p:sldId id="436" r:id="rId103"/>
    <p:sldId id="329" r:id="rId104"/>
    <p:sldId id="409" r:id="rId105"/>
    <p:sldId id="630" r:id="rId106"/>
    <p:sldId id="274" r:id="rId107"/>
    <p:sldId id="631" r:id="rId108"/>
    <p:sldId id="632" r:id="rId109"/>
    <p:sldId id="633" r:id="rId110"/>
    <p:sldId id="634" r:id="rId111"/>
    <p:sldId id="363" r:id="rId112"/>
    <p:sldId id="662" r:id="rId113"/>
    <p:sldId id="610" r:id="rId114"/>
    <p:sldId id="267" r:id="rId115"/>
    <p:sldId id="611" r:id="rId116"/>
    <p:sldId id="612" r:id="rId117"/>
    <p:sldId id="276" r:id="rId118"/>
    <p:sldId id="613" r:id="rId119"/>
    <p:sldId id="275" r:id="rId120"/>
    <p:sldId id="615" r:id="rId121"/>
    <p:sldId id="616" r:id="rId122"/>
    <p:sldId id="280" r:id="rId123"/>
    <p:sldId id="271" r:id="rId124"/>
    <p:sldId id="279" r:id="rId125"/>
    <p:sldId id="617" r:id="rId126"/>
    <p:sldId id="618" r:id="rId127"/>
    <p:sldId id="619" r:id="rId128"/>
    <p:sldId id="277" r:id="rId129"/>
    <p:sldId id="377" r:id="rId130"/>
    <p:sldId id="272" r:id="rId131"/>
    <p:sldId id="641" r:id="rId132"/>
    <p:sldId id="639" r:id="rId133"/>
    <p:sldId id="640" r:id="rId134"/>
    <p:sldId id="663" r:id="rId135"/>
    <p:sldId id="573" r:id="rId136"/>
    <p:sldId id="568" r:id="rId137"/>
    <p:sldId id="569" r:id="rId138"/>
    <p:sldId id="570" r:id="rId139"/>
    <p:sldId id="572" r:id="rId140"/>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8878A8-483C-4082-9E1F-46139A29CD3E}">
          <p14:sldIdLst>
            <p14:sldId id="257"/>
            <p14:sldId id="258"/>
            <p14:sldId id="283"/>
            <p14:sldId id="664"/>
            <p14:sldId id="261"/>
            <p14:sldId id="372"/>
          </p14:sldIdLst>
        </p14:section>
        <p14:section name="Session1" id="{8AEB9AFE-41B6-4D15-AF64-EF58FD49FDED}">
          <p14:sldIdLst>
            <p14:sldId id="268"/>
            <p14:sldId id="590"/>
            <p14:sldId id="273"/>
            <p14:sldId id="643"/>
            <p14:sldId id="592"/>
            <p14:sldId id="355"/>
            <p14:sldId id="604"/>
            <p14:sldId id="591"/>
            <p14:sldId id="609"/>
            <p14:sldId id="289"/>
            <p14:sldId id="320"/>
            <p14:sldId id="269"/>
            <p14:sldId id="270"/>
            <p14:sldId id="371"/>
            <p14:sldId id="562"/>
            <p14:sldId id="563"/>
            <p14:sldId id="586"/>
            <p14:sldId id="341"/>
            <p14:sldId id="564"/>
            <p14:sldId id="565"/>
            <p14:sldId id="375"/>
            <p14:sldId id="606"/>
            <p14:sldId id="352"/>
            <p14:sldId id="552"/>
            <p14:sldId id="560"/>
            <p14:sldId id="593"/>
            <p14:sldId id="594"/>
            <p14:sldId id="595"/>
            <p14:sldId id="357"/>
          </p14:sldIdLst>
        </p14:section>
        <p14:section name="Session 2" id="{972CFE42-8158-4796-BAAA-68C2C0EFFD4D}">
          <p14:sldIdLst>
            <p14:sldId id="566"/>
            <p14:sldId id="584"/>
            <p14:sldId id="343"/>
            <p14:sldId id="344"/>
            <p14:sldId id="577"/>
            <p14:sldId id="578"/>
            <p14:sldId id="579"/>
            <p14:sldId id="580"/>
            <p14:sldId id="567"/>
            <p14:sldId id="596"/>
            <p14:sldId id="349"/>
            <p14:sldId id="548"/>
            <p14:sldId id="607"/>
            <p14:sldId id="555"/>
            <p14:sldId id="598"/>
            <p14:sldId id="665"/>
            <p14:sldId id="379"/>
            <p14:sldId id="484"/>
            <p14:sldId id="466"/>
            <p14:sldId id="482"/>
            <p14:sldId id="666"/>
            <p14:sldId id="378"/>
            <p14:sldId id="326"/>
            <p14:sldId id="327"/>
            <p14:sldId id="667"/>
            <p14:sldId id="389"/>
            <p14:sldId id="401"/>
            <p14:sldId id="483"/>
            <p14:sldId id="668"/>
            <p14:sldId id="669"/>
            <p14:sldId id="398"/>
            <p14:sldId id="485"/>
            <p14:sldId id="397"/>
            <p14:sldId id="400"/>
            <p14:sldId id="402"/>
            <p14:sldId id="404"/>
            <p14:sldId id="403"/>
            <p14:sldId id="405"/>
            <p14:sldId id="406"/>
            <p14:sldId id="407"/>
            <p14:sldId id="408"/>
            <p14:sldId id="385"/>
            <p14:sldId id="396"/>
            <p14:sldId id="386"/>
            <p14:sldId id="359"/>
          </p14:sldIdLst>
        </p14:section>
        <p14:section name="Session 3" id="{7CCEC156-7D3E-4B3B-9D28-FC0DDAAB1B35}">
          <p14:sldIdLst>
            <p14:sldId id="256"/>
            <p14:sldId id="626"/>
            <p14:sldId id="264"/>
            <p14:sldId id="627"/>
            <p14:sldId id="628"/>
            <p14:sldId id="629"/>
            <p14:sldId id="262"/>
            <p14:sldId id="263"/>
            <p14:sldId id="424"/>
            <p14:sldId id="429"/>
            <p14:sldId id="432"/>
            <p14:sldId id="435"/>
            <p14:sldId id="436"/>
            <p14:sldId id="329"/>
            <p14:sldId id="409"/>
            <p14:sldId id="630"/>
            <p14:sldId id="274"/>
            <p14:sldId id="631"/>
            <p14:sldId id="632"/>
            <p14:sldId id="633"/>
            <p14:sldId id="634"/>
            <p14:sldId id="363"/>
          </p14:sldIdLst>
        </p14:section>
        <p14:section name="Session 4" id="{98AD6E53-0858-4492-B4FF-0725B7AD4FDB}">
          <p14:sldIdLst>
            <p14:sldId id="662"/>
            <p14:sldId id="610"/>
            <p14:sldId id="267"/>
            <p14:sldId id="611"/>
            <p14:sldId id="612"/>
            <p14:sldId id="276"/>
            <p14:sldId id="613"/>
            <p14:sldId id="275"/>
            <p14:sldId id="615"/>
            <p14:sldId id="616"/>
            <p14:sldId id="280"/>
            <p14:sldId id="271"/>
            <p14:sldId id="279"/>
            <p14:sldId id="617"/>
            <p14:sldId id="618"/>
            <p14:sldId id="619"/>
            <p14:sldId id="277"/>
            <p14:sldId id="377"/>
            <p14:sldId id="272"/>
            <p14:sldId id="641"/>
            <p14:sldId id="639"/>
            <p14:sldId id="640"/>
            <p14:sldId id="663"/>
            <p14:sldId id="573"/>
            <p14:sldId id="568"/>
            <p14:sldId id="569"/>
            <p14:sldId id="570"/>
            <p14:sldId id="5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48C807-9CFF-497E-76E0-D775EB9A11ED}" name="Kylie Sommerville" initials="KS" userId="S::k.sommerville@cesphn.com.au::7512cafc-9854-4f74-aa24-0da1ca0f46e0" providerId="AD"/>
  <p188:author id="{BDC4242B-A3C4-33D5-A33A-60361BF2E13D}" name="Jennifer Brennen" initials="JB" userId="S::j.brennen@cesphn.com.au::8c620b01-c9ec-43da-859f-426dab00ca68" providerId="AD"/>
  <p188:author id="{FE693A6A-B789-EDC6-DA95-683FF2413710}" name="Dominique Abagi" initials="DA" userId="S::d.abagi@cesphn.com.au::bd14f3a7-2558-4735-bef9-4883a860ff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D69"/>
    <a:srgbClr val="EBF7FA"/>
    <a:srgbClr val="18304C"/>
    <a:srgbClr val="5F7393"/>
    <a:srgbClr val="E6E6E6"/>
    <a:srgbClr val="F47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D425D-D3A8-4B99-956D-BC0794F0761D}" v="5" dt="2026-03-23T00:11:06.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630" autoAdjust="0"/>
    <p:restoredTop sz="94660"/>
  </p:normalViewPr>
  <p:slideViewPr>
    <p:cSldViewPr snapToGrid="0">
      <p:cViewPr varScale="1">
        <p:scale>
          <a:sx n="22" d="100"/>
          <a:sy n="22" d="100"/>
        </p:scale>
        <p:origin x="51" y="10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notesMaster" Target="notesMasters/notesMaster1.xml"/><Relationship Id="rId14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viewProps" Target="viewProps.xml"/><Relationship Id="rId14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que Abagi" userId="bd14f3a7-2558-4735-bef9-4883a860ff14" providerId="ADAL" clId="{E9119041-9BB5-4DAA-A425-81A8978E47DD}"/>
    <pc:docChg chg="undo custSel addSld delSld modSld sldOrd delMainMaster addSection delSection modSection">
      <pc:chgData name="Dominique Abagi" userId="bd14f3a7-2558-4735-bef9-4883a860ff14" providerId="ADAL" clId="{E9119041-9BB5-4DAA-A425-81A8978E47DD}" dt="2026-03-23T00:11:06.496" v="783" actId="27636"/>
      <pc:docMkLst>
        <pc:docMk/>
      </pc:docMkLst>
      <pc:sldChg chg="modSp mod">
        <pc:chgData name="Dominique Abagi" userId="bd14f3a7-2558-4735-bef9-4883a860ff14" providerId="ADAL" clId="{E9119041-9BB5-4DAA-A425-81A8978E47DD}" dt="2026-03-22T22:13:39.017" v="776" actId="20577"/>
        <pc:sldMkLst>
          <pc:docMk/>
          <pc:sldMk cId="782893386" sldId="257"/>
        </pc:sldMkLst>
        <pc:spChg chg="mod">
          <ac:chgData name="Dominique Abagi" userId="bd14f3a7-2558-4735-bef9-4883a860ff14" providerId="ADAL" clId="{E9119041-9BB5-4DAA-A425-81A8978E47DD}" dt="2026-03-22T22:13:39.017" v="776" actId="20577"/>
          <ac:spMkLst>
            <pc:docMk/>
            <pc:sldMk cId="782893386" sldId="257"/>
            <ac:spMk id="2" creationId="{35356ACB-3C43-5F47-87DE-A3EC4706F7A3}"/>
          </ac:spMkLst>
        </pc:spChg>
      </pc:sldChg>
      <pc:sldChg chg="modSp mod">
        <pc:chgData name="Dominique Abagi" userId="bd14f3a7-2558-4735-bef9-4883a860ff14" providerId="ADAL" clId="{E9119041-9BB5-4DAA-A425-81A8978E47DD}" dt="2026-03-10T23:54:56.656" v="198" actId="14100"/>
        <pc:sldMkLst>
          <pc:docMk/>
          <pc:sldMk cId="3225543987" sldId="269"/>
        </pc:sldMkLst>
        <pc:spChg chg="mod">
          <ac:chgData name="Dominique Abagi" userId="bd14f3a7-2558-4735-bef9-4883a860ff14" providerId="ADAL" clId="{E9119041-9BB5-4DAA-A425-81A8978E47DD}" dt="2026-03-10T23:54:56.656" v="198" actId="14100"/>
          <ac:spMkLst>
            <pc:docMk/>
            <pc:sldMk cId="3225543987" sldId="269"/>
            <ac:spMk id="3" creationId="{E2750B80-0577-ACFE-AAAF-934DF327FE23}"/>
          </ac:spMkLst>
        </pc:spChg>
      </pc:sldChg>
      <pc:sldChg chg="modSp mod">
        <pc:chgData name="Dominique Abagi" userId="bd14f3a7-2558-4735-bef9-4883a860ff14" providerId="ADAL" clId="{E9119041-9BB5-4DAA-A425-81A8978E47DD}" dt="2026-03-10T23:53:34.700" v="197" actId="20577"/>
        <pc:sldMkLst>
          <pc:docMk/>
          <pc:sldMk cId="2842575582" sldId="272"/>
        </pc:sldMkLst>
        <pc:spChg chg="mod">
          <ac:chgData name="Dominique Abagi" userId="bd14f3a7-2558-4735-bef9-4883a860ff14" providerId="ADAL" clId="{E9119041-9BB5-4DAA-A425-81A8978E47DD}" dt="2026-03-10T23:53:34.700" v="197" actId="20577"/>
          <ac:spMkLst>
            <pc:docMk/>
            <pc:sldMk cId="2842575582" sldId="272"/>
            <ac:spMk id="2" creationId="{B3D0B73E-088D-10C1-80B3-B6B06A3258E9}"/>
          </ac:spMkLst>
        </pc:spChg>
        <pc:spChg chg="mod">
          <ac:chgData name="Dominique Abagi" userId="bd14f3a7-2558-4735-bef9-4883a860ff14" providerId="ADAL" clId="{E9119041-9BB5-4DAA-A425-81A8978E47DD}" dt="2026-03-10T23:53:26.476" v="193" actId="20577"/>
          <ac:spMkLst>
            <pc:docMk/>
            <pc:sldMk cId="2842575582" sldId="272"/>
            <ac:spMk id="14" creationId="{18F528A5-1F7F-9417-4E13-EB2B7A6E6080}"/>
          </ac:spMkLst>
        </pc:spChg>
      </pc:sldChg>
      <pc:sldChg chg="modSp mod">
        <pc:chgData name="Dominique Abagi" userId="bd14f3a7-2558-4735-bef9-4883a860ff14" providerId="ADAL" clId="{E9119041-9BB5-4DAA-A425-81A8978E47DD}" dt="2026-03-18T03:44:30.896" v="758" actId="14100"/>
        <pc:sldMkLst>
          <pc:docMk/>
          <pc:sldMk cId="350413255" sldId="283"/>
        </pc:sldMkLst>
        <pc:spChg chg="mod">
          <ac:chgData name="Dominique Abagi" userId="bd14f3a7-2558-4735-bef9-4883a860ff14" providerId="ADAL" clId="{E9119041-9BB5-4DAA-A425-81A8978E47DD}" dt="2026-03-18T03:44:30.896" v="758" actId="14100"/>
          <ac:spMkLst>
            <pc:docMk/>
            <pc:sldMk cId="350413255" sldId="283"/>
            <ac:spMk id="3" creationId="{CA129884-7647-AE41-A50F-4E0ADB3D391B}"/>
          </ac:spMkLst>
        </pc:spChg>
      </pc:sldChg>
      <pc:sldChg chg="modSp add del mod">
        <pc:chgData name="Dominique Abagi" userId="bd14f3a7-2558-4735-bef9-4883a860ff14" providerId="ADAL" clId="{E9119041-9BB5-4DAA-A425-81A8978E47DD}" dt="2026-03-23T00:10:46.650" v="777" actId="2696"/>
        <pc:sldMkLst>
          <pc:docMk/>
          <pc:sldMk cId="1136163771" sldId="326"/>
        </pc:sldMkLst>
      </pc:sldChg>
      <pc:sldChg chg="modSp add del mod">
        <pc:chgData name="Dominique Abagi" userId="bd14f3a7-2558-4735-bef9-4883a860ff14" providerId="ADAL" clId="{E9119041-9BB5-4DAA-A425-81A8978E47DD}" dt="2026-03-23T00:11:06.496" v="783" actId="27636"/>
        <pc:sldMkLst>
          <pc:docMk/>
          <pc:sldMk cId="2247098026" sldId="326"/>
        </pc:sldMkLst>
        <pc:spChg chg="mod">
          <ac:chgData name="Dominique Abagi" userId="bd14f3a7-2558-4735-bef9-4883a860ff14" providerId="ADAL" clId="{E9119041-9BB5-4DAA-A425-81A8978E47DD}" dt="2026-03-23T00:11:06.496" v="783" actId="27636"/>
          <ac:spMkLst>
            <pc:docMk/>
            <pc:sldMk cId="2247098026" sldId="326"/>
            <ac:spMk id="2" creationId="{9916C5CB-D263-A8ED-28E8-1320AB634D48}"/>
          </ac:spMkLst>
        </pc:spChg>
      </pc:sldChg>
      <pc:sldChg chg="add del">
        <pc:chgData name="Dominique Abagi" userId="bd14f3a7-2558-4735-bef9-4883a860ff14" providerId="ADAL" clId="{E9119041-9BB5-4DAA-A425-81A8978E47DD}" dt="2026-03-23T00:11:06.381" v="782"/>
        <pc:sldMkLst>
          <pc:docMk/>
          <pc:sldMk cId="337750607" sldId="327"/>
        </pc:sldMkLst>
      </pc:sldChg>
      <pc:sldChg chg="add del">
        <pc:chgData name="Dominique Abagi" userId="bd14f3a7-2558-4735-bef9-4883a860ff14" providerId="ADAL" clId="{E9119041-9BB5-4DAA-A425-81A8978E47DD}" dt="2026-03-23T00:10:46.650" v="777" actId="2696"/>
        <pc:sldMkLst>
          <pc:docMk/>
          <pc:sldMk cId="4002623892" sldId="327"/>
        </pc:sldMkLst>
      </pc:sldChg>
      <pc:sldChg chg="modSp mod">
        <pc:chgData name="Dominique Abagi" userId="bd14f3a7-2558-4735-bef9-4883a860ff14" providerId="ADAL" clId="{E9119041-9BB5-4DAA-A425-81A8978E47DD}" dt="2026-03-10T23:53:05.567" v="180" actId="1076"/>
        <pc:sldMkLst>
          <pc:docMk/>
          <pc:sldMk cId="704527363" sldId="363"/>
        </pc:sldMkLst>
        <pc:spChg chg="mod">
          <ac:chgData name="Dominique Abagi" userId="bd14f3a7-2558-4735-bef9-4883a860ff14" providerId="ADAL" clId="{E9119041-9BB5-4DAA-A425-81A8978E47DD}" dt="2026-03-10T23:53:05.567" v="180" actId="1076"/>
          <ac:spMkLst>
            <pc:docMk/>
            <pc:sldMk cId="704527363" sldId="363"/>
            <ac:spMk id="2" creationId="{35356ACB-3C43-5F47-87DE-A3EC4706F7A3}"/>
          </ac:spMkLst>
        </pc:spChg>
      </pc:sldChg>
      <pc:sldChg chg="modSp mod">
        <pc:chgData name="Dominique Abagi" userId="bd14f3a7-2558-4735-bef9-4883a860ff14" providerId="ADAL" clId="{E9119041-9BB5-4DAA-A425-81A8978E47DD}" dt="2026-03-19T05:57:00.507" v="762" actId="20577"/>
        <pc:sldMkLst>
          <pc:docMk/>
          <pc:sldMk cId="2031492612" sldId="372"/>
        </pc:sldMkLst>
        <pc:graphicFrameChg chg="mod modGraphic">
          <ac:chgData name="Dominique Abagi" userId="bd14f3a7-2558-4735-bef9-4883a860ff14" providerId="ADAL" clId="{E9119041-9BB5-4DAA-A425-81A8978E47DD}" dt="2026-03-19T05:57:00.507" v="762" actId="20577"/>
          <ac:graphicFrameMkLst>
            <pc:docMk/>
            <pc:sldMk cId="2031492612" sldId="372"/>
            <ac:graphicFrameMk id="5" creationId="{ACF06254-802C-F174-DEB9-7637A3F179DD}"/>
          </ac:graphicFrameMkLst>
        </pc:graphicFrameChg>
      </pc:sldChg>
      <pc:sldChg chg="add del">
        <pc:chgData name="Dominique Abagi" userId="bd14f3a7-2558-4735-bef9-4883a860ff14" providerId="ADAL" clId="{E9119041-9BB5-4DAA-A425-81A8978E47DD}" dt="2026-03-23T00:10:46.650" v="777" actId="2696"/>
        <pc:sldMkLst>
          <pc:docMk/>
          <pc:sldMk cId="1122781930" sldId="378"/>
        </pc:sldMkLst>
      </pc:sldChg>
      <pc:sldChg chg="add del">
        <pc:chgData name="Dominique Abagi" userId="bd14f3a7-2558-4735-bef9-4883a860ff14" providerId="ADAL" clId="{E9119041-9BB5-4DAA-A425-81A8978E47DD}" dt="2026-03-23T00:11:06.381" v="782"/>
        <pc:sldMkLst>
          <pc:docMk/>
          <pc:sldMk cId="3254773856" sldId="378"/>
        </pc:sldMkLst>
      </pc:sldChg>
      <pc:sldChg chg="add del">
        <pc:chgData name="Dominique Abagi" userId="bd14f3a7-2558-4735-bef9-4883a860ff14" providerId="ADAL" clId="{E9119041-9BB5-4DAA-A425-81A8978E47DD}" dt="2026-03-23T00:10:46.650" v="777" actId="2696"/>
        <pc:sldMkLst>
          <pc:docMk/>
          <pc:sldMk cId="1382357407" sldId="379"/>
        </pc:sldMkLst>
      </pc:sldChg>
      <pc:sldChg chg="add del">
        <pc:chgData name="Dominique Abagi" userId="bd14f3a7-2558-4735-bef9-4883a860ff14" providerId="ADAL" clId="{E9119041-9BB5-4DAA-A425-81A8978E47DD}" dt="2026-03-23T00:11:06.381" v="782"/>
        <pc:sldMkLst>
          <pc:docMk/>
          <pc:sldMk cId="2226000484" sldId="379"/>
        </pc:sldMkLst>
      </pc:sldChg>
      <pc:sldChg chg="add del">
        <pc:chgData name="Dominique Abagi" userId="bd14f3a7-2558-4735-bef9-4883a860ff14" providerId="ADAL" clId="{E9119041-9BB5-4DAA-A425-81A8978E47DD}" dt="2026-03-23T00:11:06.381" v="782"/>
        <pc:sldMkLst>
          <pc:docMk/>
          <pc:sldMk cId="774128307" sldId="385"/>
        </pc:sldMkLst>
      </pc:sldChg>
      <pc:sldChg chg="add del">
        <pc:chgData name="Dominique Abagi" userId="bd14f3a7-2558-4735-bef9-4883a860ff14" providerId="ADAL" clId="{E9119041-9BB5-4DAA-A425-81A8978E47DD}" dt="2026-03-23T00:10:46.650" v="777" actId="2696"/>
        <pc:sldMkLst>
          <pc:docMk/>
          <pc:sldMk cId="866538965" sldId="386"/>
        </pc:sldMkLst>
      </pc:sldChg>
      <pc:sldChg chg="add del">
        <pc:chgData name="Dominique Abagi" userId="bd14f3a7-2558-4735-bef9-4883a860ff14" providerId="ADAL" clId="{E9119041-9BB5-4DAA-A425-81A8978E47DD}" dt="2026-03-23T00:11:06.381" v="782"/>
        <pc:sldMkLst>
          <pc:docMk/>
          <pc:sldMk cId="1032762002" sldId="386"/>
        </pc:sldMkLst>
      </pc:sldChg>
      <pc:sldChg chg="add del">
        <pc:chgData name="Dominique Abagi" userId="bd14f3a7-2558-4735-bef9-4883a860ff14" providerId="ADAL" clId="{E9119041-9BB5-4DAA-A425-81A8978E47DD}" dt="2026-03-23T00:10:46.650" v="777" actId="2696"/>
        <pc:sldMkLst>
          <pc:docMk/>
          <pc:sldMk cId="1793365954" sldId="389"/>
        </pc:sldMkLst>
      </pc:sldChg>
      <pc:sldChg chg="add del">
        <pc:chgData name="Dominique Abagi" userId="bd14f3a7-2558-4735-bef9-4883a860ff14" providerId="ADAL" clId="{E9119041-9BB5-4DAA-A425-81A8978E47DD}" dt="2026-03-23T00:11:06.381" v="782"/>
        <pc:sldMkLst>
          <pc:docMk/>
          <pc:sldMk cId="2080917893" sldId="389"/>
        </pc:sldMkLst>
      </pc:sldChg>
      <pc:sldChg chg="add del">
        <pc:chgData name="Dominique Abagi" userId="bd14f3a7-2558-4735-bef9-4883a860ff14" providerId="ADAL" clId="{E9119041-9BB5-4DAA-A425-81A8978E47DD}" dt="2026-03-23T00:11:06.381" v="782"/>
        <pc:sldMkLst>
          <pc:docMk/>
          <pc:sldMk cId="446725795" sldId="396"/>
        </pc:sldMkLst>
      </pc:sldChg>
      <pc:sldChg chg="add del">
        <pc:chgData name="Dominique Abagi" userId="bd14f3a7-2558-4735-bef9-4883a860ff14" providerId="ADAL" clId="{E9119041-9BB5-4DAA-A425-81A8978E47DD}" dt="2026-03-23T00:10:46.650" v="777" actId="2696"/>
        <pc:sldMkLst>
          <pc:docMk/>
          <pc:sldMk cId="986938344" sldId="397"/>
        </pc:sldMkLst>
      </pc:sldChg>
      <pc:sldChg chg="add del">
        <pc:chgData name="Dominique Abagi" userId="bd14f3a7-2558-4735-bef9-4883a860ff14" providerId="ADAL" clId="{E9119041-9BB5-4DAA-A425-81A8978E47DD}" dt="2026-03-23T00:11:06.381" v="782"/>
        <pc:sldMkLst>
          <pc:docMk/>
          <pc:sldMk cId="2193490387" sldId="397"/>
        </pc:sldMkLst>
      </pc:sldChg>
      <pc:sldChg chg="add del">
        <pc:chgData name="Dominique Abagi" userId="bd14f3a7-2558-4735-bef9-4883a860ff14" providerId="ADAL" clId="{E9119041-9BB5-4DAA-A425-81A8978E47DD}" dt="2026-03-23T00:11:06.381" v="782"/>
        <pc:sldMkLst>
          <pc:docMk/>
          <pc:sldMk cId="1537593442" sldId="398"/>
        </pc:sldMkLst>
      </pc:sldChg>
      <pc:sldChg chg="add del">
        <pc:chgData name="Dominique Abagi" userId="bd14f3a7-2558-4735-bef9-4883a860ff14" providerId="ADAL" clId="{E9119041-9BB5-4DAA-A425-81A8978E47DD}" dt="2026-03-23T00:10:46.650" v="777" actId="2696"/>
        <pc:sldMkLst>
          <pc:docMk/>
          <pc:sldMk cId="2683742354" sldId="398"/>
        </pc:sldMkLst>
      </pc:sldChg>
      <pc:sldChg chg="add del">
        <pc:chgData name="Dominique Abagi" userId="bd14f3a7-2558-4735-bef9-4883a860ff14" providerId="ADAL" clId="{E9119041-9BB5-4DAA-A425-81A8978E47DD}" dt="2026-03-23T00:10:46.650" v="777" actId="2696"/>
        <pc:sldMkLst>
          <pc:docMk/>
          <pc:sldMk cId="178636996" sldId="400"/>
        </pc:sldMkLst>
      </pc:sldChg>
      <pc:sldChg chg="add del">
        <pc:chgData name="Dominique Abagi" userId="bd14f3a7-2558-4735-bef9-4883a860ff14" providerId="ADAL" clId="{E9119041-9BB5-4DAA-A425-81A8978E47DD}" dt="2026-03-23T00:11:06.381" v="782"/>
        <pc:sldMkLst>
          <pc:docMk/>
          <pc:sldMk cId="2809951627" sldId="400"/>
        </pc:sldMkLst>
      </pc:sldChg>
      <pc:sldChg chg="add del">
        <pc:chgData name="Dominique Abagi" userId="bd14f3a7-2558-4735-bef9-4883a860ff14" providerId="ADAL" clId="{E9119041-9BB5-4DAA-A425-81A8978E47DD}" dt="2026-03-23T00:10:46.650" v="777" actId="2696"/>
        <pc:sldMkLst>
          <pc:docMk/>
          <pc:sldMk cId="891451493" sldId="401"/>
        </pc:sldMkLst>
      </pc:sldChg>
      <pc:sldChg chg="add del">
        <pc:chgData name="Dominique Abagi" userId="bd14f3a7-2558-4735-bef9-4883a860ff14" providerId="ADAL" clId="{E9119041-9BB5-4DAA-A425-81A8978E47DD}" dt="2026-03-23T00:11:06.381" v="782"/>
        <pc:sldMkLst>
          <pc:docMk/>
          <pc:sldMk cId="3186580512" sldId="401"/>
        </pc:sldMkLst>
      </pc:sldChg>
      <pc:sldChg chg="add del">
        <pc:chgData name="Dominique Abagi" userId="bd14f3a7-2558-4735-bef9-4883a860ff14" providerId="ADAL" clId="{E9119041-9BB5-4DAA-A425-81A8978E47DD}" dt="2026-03-23T00:11:06.381" v="782"/>
        <pc:sldMkLst>
          <pc:docMk/>
          <pc:sldMk cId="2098506740" sldId="402"/>
        </pc:sldMkLst>
      </pc:sldChg>
      <pc:sldChg chg="add del">
        <pc:chgData name="Dominique Abagi" userId="bd14f3a7-2558-4735-bef9-4883a860ff14" providerId="ADAL" clId="{E9119041-9BB5-4DAA-A425-81A8978E47DD}" dt="2026-03-23T00:11:06.381" v="782"/>
        <pc:sldMkLst>
          <pc:docMk/>
          <pc:sldMk cId="201354384" sldId="403"/>
        </pc:sldMkLst>
      </pc:sldChg>
      <pc:sldChg chg="add del">
        <pc:chgData name="Dominique Abagi" userId="bd14f3a7-2558-4735-bef9-4883a860ff14" providerId="ADAL" clId="{E9119041-9BB5-4DAA-A425-81A8978E47DD}" dt="2026-03-23T00:11:06.381" v="782"/>
        <pc:sldMkLst>
          <pc:docMk/>
          <pc:sldMk cId="655076301" sldId="404"/>
        </pc:sldMkLst>
      </pc:sldChg>
      <pc:sldChg chg="add del">
        <pc:chgData name="Dominique Abagi" userId="bd14f3a7-2558-4735-bef9-4883a860ff14" providerId="ADAL" clId="{E9119041-9BB5-4DAA-A425-81A8978E47DD}" dt="2026-03-23T00:11:06.381" v="782"/>
        <pc:sldMkLst>
          <pc:docMk/>
          <pc:sldMk cId="608950874" sldId="405"/>
        </pc:sldMkLst>
      </pc:sldChg>
      <pc:sldChg chg="add del">
        <pc:chgData name="Dominique Abagi" userId="bd14f3a7-2558-4735-bef9-4883a860ff14" providerId="ADAL" clId="{E9119041-9BB5-4DAA-A425-81A8978E47DD}" dt="2026-03-23T00:11:06.381" v="782"/>
        <pc:sldMkLst>
          <pc:docMk/>
          <pc:sldMk cId="2631765154" sldId="406"/>
        </pc:sldMkLst>
      </pc:sldChg>
      <pc:sldChg chg="add del">
        <pc:chgData name="Dominique Abagi" userId="bd14f3a7-2558-4735-bef9-4883a860ff14" providerId="ADAL" clId="{E9119041-9BB5-4DAA-A425-81A8978E47DD}" dt="2026-03-23T00:11:06.381" v="782"/>
        <pc:sldMkLst>
          <pc:docMk/>
          <pc:sldMk cId="1863848041" sldId="407"/>
        </pc:sldMkLst>
      </pc:sldChg>
      <pc:sldChg chg="add del">
        <pc:chgData name="Dominique Abagi" userId="bd14f3a7-2558-4735-bef9-4883a860ff14" providerId="ADAL" clId="{E9119041-9BB5-4DAA-A425-81A8978E47DD}" dt="2026-03-23T00:11:06.381" v="782"/>
        <pc:sldMkLst>
          <pc:docMk/>
          <pc:sldMk cId="4266535083" sldId="408"/>
        </pc:sldMkLst>
      </pc:sldChg>
      <pc:sldChg chg="modSp add del mod">
        <pc:chgData name="Dominique Abagi" userId="bd14f3a7-2558-4735-bef9-4883a860ff14" providerId="ADAL" clId="{E9119041-9BB5-4DAA-A425-81A8978E47DD}" dt="2026-03-23T00:11:06.381" v="782"/>
        <pc:sldMkLst>
          <pc:docMk/>
          <pc:sldMk cId="3954078674" sldId="466"/>
        </pc:sldMkLst>
        <pc:spChg chg="mod">
          <ac:chgData name="Dominique Abagi" userId="bd14f3a7-2558-4735-bef9-4883a860ff14" providerId="ADAL" clId="{E9119041-9BB5-4DAA-A425-81A8978E47DD}" dt="2026-03-23T00:11:01.144" v="781"/>
          <ac:spMkLst>
            <pc:docMk/>
            <pc:sldMk cId="3954078674" sldId="466"/>
            <ac:spMk id="6" creationId="{53B02849-A47F-E522-4728-6184261847B0}"/>
          </ac:spMkLst>
        </pc:spChg>
      </pc:sldChg>
      <pc:sldChg chg="add del">
        <pc:chgData name="Dominique Abagi" userId="bd14f3a7-2558-4735-bef9-4883a860ff14" providerId="ADAL" clId="{E9119041-9BB5-4DAA-A425-81A8978E47DD}" dt="2026-03-23T00:11:06.381" v="782"/>
        <pc:sldMkLst>
          <pc:docMk/>
          <pc:sldMk cId="4169136108" sldId="482"/>
        </pc:sldMkLst>
      </pc:sldChg>
      <pc:sldChg chg="add del">
        <pc:chgData name="Dominique Abagi" userId="bd14f3a7-2558-4735-bef9-4883a860ff14" providerId="ADAL" clId="{E9119041-9BB5-4DAA-A425-81A8978E47DD}" dt="2026-03-23T00:11:06.381" v="782"/>
        <pc:sldMkLst>
          <pc:docMk/>
          <pc:sldMk cId="4225906791" sldId="483"/>
        </pc:sldMkLst>
      </pc:sldChg>
      <pc:sldChg chg="add del">
        <pc:chgData name="Dominique Abagi" userId="bd14f3a7-2558-4735-bef9-4883a860ff14" providerId="ADAL" clId="{E9119041-9BB5-4DAA-A425-81A8978E47DD}" dt="2026-03-23T00:11:06.381" v="782"/>
        <pc:sldMkLst>
          <pc:docMk/>
          <pc:sldMk cId="2600000857" sldId="484"/>
        </pc:sldMkLst>
      </pc:sldChg>
      <pc:sldChg chg="add del">
        <pc:chgData name="Dominique Abagi" userId="bd14f3a7-2558-4735-bef9-4883a860ff14" providerId="ADAL" clId="{E9119041-9BB5-4DAA-A425-81A8978E47DD}" dt="2026-03-23T00:11:06.381" v="782"/>
        <pc:sldMkLst>
          <pc:docMk/>
          <pc:sldMk cId="3547314091" sldId="485"/>
        </pc:sldMkLst>
      </pc:sldChg>
      <pc:sldChg chg="modSp mod">
        <pc:chgData name="Dominique Abagi" userId="bd14f3a7-2558-4735-bef9-4883a860ff14" providerId="ADAL" clId="{E9119041-9BB5-4DAA-A425-81A8978E47DD}" dt="2026-03-19T05:58:03.307" v="774" actId="27636"/>
        <pc:sldMkLst>
          <pc:docMk/>
          <pc:sldMk cId="3300193043" sldId="572"/>
        </pc:sldMkLst>
        <pc:spChg chg="mod">
          <ac:chgData name="Dominique Abagi" userId="bd14f3a7-2558-4735-bef9-4883a860ff14" providerId="ADAL" clId="{E9119041-9BB5-4DAA-A425-81A8978E47DD}" dt="2026-03-19T05:58:03.307" v="774" actId="27636"/>
          <ac:spMkLst>
            <pc:docMk/>
            <pc:sldMk cId="3300193043" sldId="572"/>
            <ac:spMk id="4" creationId="{243D4715-549C-7AF5-C7EE-384A37BCDD97}"/>
          </ac:spMkLst>
        </pc:spChg>
      </pc:sldChg>
      <pc:sldChg chg="modSp add del">
        <pc:chgData name="Dominique Abagi" userId="bd14f3a7-2558-4735-bef9-4883a860ff14" providerId="ADAL" clId="{E9119041-9BB5-4DAA-A425-81A8978E47DD}" dt="2026-03-23T00:10:46.650" v="777" actId="2696"/>
        <pc:sldMkLst>
          <pc:docMk/>
          <pc:sldMk cId="3237311892" sldId="653"/>
        </pc:sldMkLst>
      </pc:sldChg>
      <pc:sldChg chg="add del">
        <pc:chgData name="Dominique Abagi" userId="bd14f3a7-2558-4735-bef9-4883a860ff14" providerId="ADAL" clId="{E9119041-9BB5-4DAA-A425-81A8978E47DD}" dt="2026-03-23T00:10:46.650" v="777" actId="2696"/>
        <pc:sldMkLst>
          <pc:docMk/>
          <pc:sldMk cId="1942904676" sldId="654"/>
        </pc:sldMkLst>
      </pc:sldChg>
      <pc:sldChg chg="add del">
        <pc:chgData name="Dominique Abagi" userId="bd14f3a7-2558-4735-bef9-4883a860ff14" providerId="ADAL" clId="{E9119041-9BB5-4DAA-A425-81A8978E47DD}" dt="2026-03-23T00:10:46.650" v="777" actId="2696"/>
        <pc:sldMkLst>
          <pc:docMk/>
          <pc:sldMk cId="3171408298" sldId="655"/>
        </pc:sldMkLst>
      </pc:sldChg>
      <pc:sldChg chg="add del">
        <pc:chgData name="Dominique Abagi" userId="bd14f3a7-2558-4735-bef9-4883a860ff14" providerId="ADAL" clId="{E9119041-9BB5-4DAA-A425-81A8978E47DD}" dt="2026-03-23T00:10:46.650" v="777" actId="2696"/>
        <pc:sldMkLst>
          <pc:docMk/>
          <pc:sldMk cId="22208240" sldId="656"/>
        </pc:sldMkLst>
      </pc:sldChg>
      <pc:sldChg chg="add del">
        <pc:chgData name="Dominique Abagi" userId="bd14f3a7-2558-4735-bef9-4883a860ff14" providerId="ADAL" clId="{E9119041-9BB5-4DAA-A425-81A8978E47DD}" dt="2026-03-23T00:10:46.650" v="777" actId="2696"/>
        <pc:sldMkLst>
          <pc:docMk/>
          <pc:sldMk cId="1594168925" sldId="657"/>
        </pc:sldMkLst>
      </pc:sldChg>
      <pc:sldChg chg="add del">
        <pc:chgData name="Dominique Abagi" userId="bd14f3a7-2558-4735-bef9-4883a860ff14" providerId="ADAL" clId="{E9119041-9BB5-4DAA-A425-81A8978E47DD}" dt="2026-03-23T00:10:46.650" v="777" actId="2696"/>
        <pc:sldMkLst>
          <pc:docMk/>
          <pc:sldMk cId="397637101" sldId="658"/>
        </pc:sldMkLst>
      </pc:sldChg>
      <pc:sldChg chg="add del">
        <pc:chgData name="Dominique Abagi" userId="bd14f3a7-2558-4735-bef9-4883a860ff14" providerId="ADAL" clId="{E9119041-9BB5-4DAA-A425-81A8978E47DD}" dt="2026-03-23T00:10:46.650" v="777" actId="2696"/>
        <pc:sldMkLst>
          <pc:docMk/>
          <pc:sldMk cId="3641338916" sldId="659"/>
        </pc:sldMkLst>
      </pc:sldChg>
      <pc:sldChg chg="addSp delSp modSp new mod">
        <pc:chgData name="Dominique Abagi" userId="bd14f3a7-2558-4735-bef9-4883a860ff14" providerId="ADAL" clId="{E9119041-9BB5-4DAA-A425-81A8978E47DD}" dt="2026-03-13T00:38:56.913" v="308" actId="20577"/>
        <pc:sldMkLst>
          <pc:docMk/>
          <pc:sldMk cId="1631888297" sldId="663"/>
        </pc:sldMkLst>
        <pc:spChg chg="add del mod">
          <ac:chgData name="Dominique Abagi" userId="bd14f3a7-2558-4735-bef9-4883a860ff14" providerId="ADAL" clId="{E9119041-9BB5-4DAA-A425-81A8978E47DD}" dt="2026-03-13T00:38:56.913" v="308" actId="20577"/>
          <ac:spMkLst>
            <pc:docMk/>
            <pc:sldMk cId="1631888297" sldId="663"/>
            <ac:spMk id="2" creationId="{A7B7555A-7BE0-F46C-9775-775E8F377E0C}"/>
          </ac:spMkLst>
        </pc:spChg>
        <pc:spChg chg="mod">
          <ac:chgData name="Dominique Abagi" userId="bd14f3a7-2558-4735-bef9-4883a860ff14" providerId="ADAL" clId="{E9119041-9BB5-4DAA-A425-81A8978E47DD}" dt="2026-03-13T00:37:15.065" v="269" actId="1076"/>
          <ac:spMkLst>
            <pc:docMk/>
            <pc:sldMk cId="1631888297" sldId="663"/>
            <ac:spMk id="3" creationId="{A1DE69C6-5CC8-B284-DD62-68D6257402D2}"/>
          </ac:spMkLst>
        </pc:spChg>
        <pc:picChg chg="add mod modCrop">
          <ac:chgData name="Dominique Abagi" userId="bd14f3a7-2558-4735-bef9-4883a860ff14" providerId="ADAL" clId="{E9119041-9BB5-4DAA-A425-81A8978E47DD}" dt="2026-03-13T00:38:53.126" v="307" actId="1076"/>
          <ac:picMkLst>
            <pc:docMk/>
            <pc:sldMk cId="1631888297" sldId="663"/>
            <ac:picMk id="8" creationId="{ED9E6461-A6D5-E3B5-C9D3-960A7F717688}"/>
          </ac:picMkLst>
        </pc:picChg>
      </pc:sldChg>
      <pc:sldChg chg="modSp new mod">
        <pc:chgData name="Dominique Abagi" userId="bd14f3a7-2558-4735-bef9-4883a860ff14" providerId="ADAL" clId="{E9119041-9BB5-4DAA-A425-81A8978E47DD}" dt="2026-03-17T00:59:27.035" v="757" actId="113"/>
        <pc:sldMkLst>
          <pc:docMk/>
          <pc:sldMk cId="4085540379" sldId="664"/>
        </pc:sldMkLst>
        <pc:spChg chg="mod">
          <ac:chgData name="Dominique Abagi" userId="bd14f3a7-2558-4735-bef9-4883a860ff14" providerId="ADAL" clId="{E9119041-9BB5-4DAA-A425-81A8978E47DD}" dt="2026-03-17T00:59:27.035" v="757" actId="113"/>
          <ac:spMkLst>
            <pc:docMk/>
            <pc:sldMk cId="4085540379" sldId="664"/>
            <ac:spMk id="2" creationId="{01754ABB-A46B-D78A-DB5A-AB4DA4C73C05}"/>
          </ac:spMkLst>
        </pc:spChg>
        <pc:spChg chg="mod">
          <ac:chgData name="Dominique Abagi" userId="bd14f3a7-2558-4735-bef9-4883a860ff14" providerId="ADAL" clId="{E9119041-9BB5-4DAA-A425-81A8978E47DD}" dt="2026-03-17T00:59:13.998" v="755" actId="14100"/>
          <ac:spMkLst>
            <pc:docMk/>
            <pc:sldMk cId="4085540379" sldId="664"/>
            <ac:spMk id="3" creationId="{A4FA4F63-5587-5ED5-E7AE-6B3B557CE46C}"/>
          </ac:spMkLst>
        </pc:spChg>
      </pc:sldChg>
      <pc:sldChg chg="add del">
        <pc:chgData name="Dominique Abagi" userId="bd14f3a7-2558-4735-bef9-4883a860ff14" providerId="ADAL" clId="{E9119041-9BB5-4DAA-A425-81A8978E47DD}" dt="2026-03-23T00:11:06.381" v="782"/>
        <pc:sldMkLst>
          <pc:docMk/>
          <pc:sldMk cId="0" sldId="665"/>
        </pc:sldMkLst>
      </pc:sldChg>
      <pc:sldChg chg="add del">
        <pc:chgData name="Dominique Abagi" userId="bd14f3a7-2558-4735-bef9-4883a860ff14" providerId="ADAL" clId="{E9119041-9BB5-4DAA-A425-81A8978E47DD}" dt="2026-03-23T00:11:06.381" v="782"/>
        <pc:sldMkLst>
          <pc:docMk/>
          <pc:sldMk cId="0" sldId="666"/>
        </pc:sldMkLst>
      </pc:sldChg>
      <pc:sldChg chg="add del">
        <pc:chgData name="Dominique Abagi" userId="bd14f3a7-2558-4735-bef9-4883a860ff14" providerId="ADAL" clId="{E9119041-9BB5-4DAA-A425-81A8978E47DD}" dt="2026-03-23T00:11:06.381" v="782"/>
        <pc:sldMkLst>
          <pc:docMk/>
          <pc:sldMk cId="1571801204" sldId="667"/>
        </pc:sldMkLst>
      </pc:sldChg>
      <pc:sldChg chg="add del">
        <pc:chgData name="Dominique Abagi" userId="bd14f3a7-2558-4735-bef9-4883a860ff14" providerId="ADAL" clId="{E9119041-9BB5-4DAA-A425-81A8978E47DD}" dt="2026-03-23T00:11:06.381" v="782"/>
        <pc:sldMkLst>
          <pc:docMk/>
          <pc:sldMk cId="2262602841" sldId="668"/>
        </pc:sldMkLst>
      </pc:sldChg>
      <pc:sldChg chg="add del">
        <pc:chgData name="Dominique Abagi" userId="bd14f3a7-2558-4735-bef9-4883a860ff14" providerId="ADAL" clId="{E9119041-9BB5-4DAA-A425-81A8978E47DD}" dt="2026-03-23T00:11:06.381" v="782"/>
        <pc:sldMkLst>
          <pc:docMk/>
          <pc:sldMk cId="1469087787" sldId="669"/>
        </pc:sldMkLst>
      </pc:sldChg>
      <pc:sldMasterChg chg="delSldLayout">
        <pc:chgData name="Dominique Abagi" userId="bd14f3a7-2558-4735-bef9-4883a860ff14" providerId="ADAL" clId="{E9119041-9BB5-4DAA-A425-81A8978E47DD}" dt="2026-03-23T00:10:46.650" v="777" actId="2696"/>
        <pc:sldMasterMkLst>
          <pc:docMk/>
          <pc:sldMasterMk cId="1454679041" sldId="2147483672"/>
        </pc:sldMasterMkLst>
        <pc:sldLayoutChg chg="del">
          <pc:chgData name="Dominique Abagi" userId="bd14f3a7-2558-4735-bef9-4883a860ff14" providerId="ADAL" clId="{E9119041-9BB5-4DAA-A425-81A8978E47DD}" dt="2026-03-23T00:10:46.650" v="777" actId="2696"/>
          <pc:sldLayoutMkLst>
            <pc:docMk/>
            <pc:sldMasterMk cId="1454679041" sldId="2147483672"/>
            <pc:sldLayoutMk cId="3133985869" sldId="2147483703"/>
          </pc:sldLayoutMkLst>
        </pc:sldLayoutChg>
        <pc:sldLayoutChg chg="del">
          <pc:chgData name="Dominique Abagi" userId="bd14f3a7-2558-4735-bef9-4883a860ff14" providerId="ADAL" clId="{E9119041-9BB5-4DAA-A425-81A8978E47DD}" dt="2026-03-23T00:10:46.650" v="777" actId="2696"/>
          <pc:sldLayoutMkLst>
            <pc:docMk/>
            <pc:sldMasterMk cId="1454679041" sldId="2147483672"/>
            <pc:sldLayoutMk cId="3633636778" sldId="2147483876"/>
          </pc:sldLayoutMkLst>
        </pc:sldLayoutChg>
        <pc:sldLayoutChg chg="del">
          <pc:chgData name="Dominique Abagi" userId="bd14f3a7-2558-4735-bef9-4883a860ff14" providerId="ADAL" clId="{E9119041-9BB5-4DAA-A425-81A8978E47DD}" dt="2026-03-23T00:10:46.650" v="777" actId="2696"/>
          <pc:sldLayoutMkLst>
            <pc:docMk/>
            <pc:sldMasterMk cId="1454679041" sldId="2147483672"/>
            <pc:sldLayoutMk cId="3521976795" sldId="2147483877"/>
          </pc:sldLayoutMkLst>
        </pc:sldLayoutChg>
        <pc:sldLayoutChg chg="del">
          <pc:chgData name="Dominique Abagi" userId="bd14f3a7-2558-4735-bef9-4883a860ff14" providerId="ADAL" clId="{E9119041-9BB5-4DAA-A425-81A8978E47DD}" dt="2026-03-23T00:10:46.650" v="777" actId="2696"/>
          <pc:sldLayoutMkLst>
            <pc:docMk/>
            <pc:sldMasterMk cId="1454679041" sldId="2147483672"/>
            <pc:sldLayoutMk cId="905709797" sldId="2147483878"/>
          </pc:sldLayoutMkLst>
        </pc:sldLayoutChg>
      </pc:sldMasterChg>
    </pc:docChg>
  </pc:docChgLst>
</pc:chgInfo>
</file>

<file path=ppt/diagrams/_rels/data10.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png"/></Relationships>
</file>

<file path=ppt/diagrams/_rels/data1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ata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ata20.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53.png"/><Relationship Id="rId7" Type="http://schemas.openxmlformats.org/officeDocument/2006/relationships/image" Target="../media/image157.png"/><Relationship Id="rId2" Type="http://schemas.openxmlformats.org/officeDocument/2006/relationships/image" Target="../media/image154.svg"/><Relationship Id="rId1" Type="http://schemas.openxmlformats.org/officeDocument/2006/relationships/image" Target="../media/image153.png"/><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54.sv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ata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ata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46.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52.svg"/><Relationship Id="rId4" Type="http://schemas.openxmlformats.org/officeDocument/2006/relationships/image" Target="../media/image48.svg"/><Relationship Id="rId9" Type="http://schemas.openxmlformats.org/officeDocument/2006/relationships/image" Target="../media/image51.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53.png"/><Relationship Id="rId7" Type="http://schemas.openxmlformats.org/officeDocument/2006/relationships/image" Target="../media/image157.png"/><Relationship Id="rId2" Type="http://schemas.openxmlformats.org/officeDocument/2006/relationships/image" Target="../media/image154.svg"/><Relationship Id="rId1" Type="http://schemas.openxmlformats.org/officeDocument/2006/relationships/image" Target="../media/image153.png"/><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46.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52.svg"/><Relationship Id="rId4" Type="http://schemas.openxmlformats.org/officeDocument/2006/relationships/image" Target="../media/image48.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F6EF3-FFD7-304E-AEDC-0810379C94E0}" type="doc">
      <dgm:prSet loTypeId="urn:microsoft.com/office/officeart/2005/8/layout/default" loCatId="" qsTypeId="urn:microsoft.com/office/officeart/2005/8/quickstyle/simple1" qsCatId="simple" csTypeId="urn:microsoft.com/office/officeart/2005/8/colors/accent1_2" csCatId="accent1" phldr="0"/>
      <dgm:spPr/>
      <dgm:t>
        <a:bodyPr/>
        <a:lstStyle/>
        <a:p>
          <a:endParaRPr lang="en-GB"/>
        </a:p>
      </dgm:t>
    </dgm:pt>
    <dgm:pt modelId="{51980253-FD07-974A-B36C-D47AD8198283}">
      <dgm:prSet phldrT="[Text]" phldr="1"/>
      <dgm:spPr/>
      <dgm:t>
        <a:bodyPr/>
        <a:lstStyle/>
        <a:p>
          <a:endParaRPr lang="en-GB"/>
        </a:p>
      </dgm:t>
    </dgm:pt>
    <dgm:pt modelId="{341557CF-A5EA-CB41-A19F-BC7596BB6C41}" type="parTrans" cxnId="{BF3F08D5-C782-E746-8376-08DF4DEF9BEF}">
      <dgm:prSet/>
      <dgm:spPr/>
      <dgm:t>
        <a:bodyPr/>
        <a:lstStyle/>
        <a:p>
          <a:endParaRPr lang="en-GB"/>
        </a:p>
      </dgm:t>
    </dgm:pt>
    <dgm:pt modelId="{7859C5C7-9770-1742-A90F-1F5643EDD398}" type="sibTrans" cxnId="{BF3F08D5-C782-E746-8376-08DF4DEF9BEF}">
      <dgm:prSet/>
      <dgm:spPr/>
      <dgm:t>
        <a:bodyPr/>
        <a:lstStyle/>
        <a:p>
          <a:endParaRPr lang="en-GB"/>
        </a:p>
      </dgm:t>
    </dgm:pt>
    <dgm:pt modelId="{46504F81-0826-E543-B1AF-35B5B862D618}">
      <dgm:prSet phldrT="[Text]" phldr="1"/>
      <dgm:spPr/>
      <dgm:t>
        <a:bodyPr/>
        <a:lstStyle/>
        <a:p>
          <a:endParaRPr lang="en-GB"/>
        </a:p>
      </dgm:t>
    </dgm:pt>
    <dgm:pt modelId="{2C66C90F-FB52-704D-9F61-ABC75397E800}" type="parTrans" cxnId="{AB5AB6DD-0157-5C48-BE87-8541622E1333}">
      <dgm:prSet/>
      <dgm:spPr/>
      <dgm:t>
        <a:bodyPr/>
        <a:lstStyle/>
        <a:p>
          <a:endParaRPr lang="en-GB"/>
        </a:p>
      </dgm:t>
    </dgm:pt>
    <dgm:pt modelId="{65E54D34-8782-F448-B012-4836D18785D8}" type="sibTrans" cxnId="{AB5AB6DD-0157-5C48-BE87-8541622E1333}">
      <dgm:prSet/>
      <dgm:spPr/>
      <dgm:t>
        <a:bodyPr/>
        <a:lstStyle/>
        <a:p>
          <a:endParaRPr lang="en-GB"/>
        </a:p>
      </dgm:t>
    </dgm:pt>
    <dgm:pt modelId="{A3D19BE0-A0FE-2740-8FA6-EC06D73D4AEA}">
      <dgm:prSet phldrT="[Text]" phldr="1"/>
      <dgm:spPr/>
      <dgm:t>
        <a:bodyPr/>
        <a:lstStyle/>
        <a:p>
          <a:endParaRPr lang="en-GB"/>
        </a:p>
      </dgm:t>
    </dgm:pt>
    <dgm:pt modelId="{C4083DE9-274C-8F4C-8D97-EA55E0EFC540}" type="parTrans" cxnId="{1F2B766C-FDBD-384A-8D6B-3F7FABBA9E51}">
      <dgm:prSet/>
      <dgm:spPr/>
      <dgm:t>
        <a:bodyPr/>
        <a:lstStyle/>
        <a:p>
          <a:endParaRPr lang="en-GB"/>
        </a:p>
      </dgm:t>
    </dgm:pt>
    <dgm:pt modelId="{D46DBFBC-E66F-3640-9475-66C8A54AB49F}" type="sibTrans" cxnId="{1F2B766C-FDBD-384A-8D6B-3F7FABBA9E51}">
      <dgm:prSet/>
      <dgm:spPr/>
      <dgm:t>
        <a:bodyPr/>
        <a:lstStyle/>
        <a:p>
          <a:endParaRPr lang="en-GB"/>
        </a:p>
      </dgm:t>
    </dgm:pt>
    <dgm:pt modelId="{FB35FDC3-A0C4-8940-9CD5-DC7F11ED1E05}">
      <dgm:prSet phldrT="[Text]" phldr="1"/>
      <dgm:spPr/>
      <dgm:t>
        <a:bodyPr/>
        <a:lstStyle/>
        <a:p>
          <a:endParaRPr lang="en-GB"/>
        </a:p>
      </dgm:t>
    </dgm:pt>
    <dgm:pt modelId="{D63666B5-804A-0443-BAC2-EABA953D9567}" type="parTrans" cxnId="{65160263-1AED-8D4F-A283-411E6734AD85}">
      <dgm:prSet/>
      <dgm:spPr/>
      <dgm:t>
        <a:bodyPr/>
        <a:lstStyle/>
        <a:p>
          <a:endParaRPr lang="en-GB"/>
        </a:p>
      </dgm:t>
    </dgm:pt>
    <dgm:pt modelId="{7EA732ED-6143-1B4D-A6DC-EC84A6AC8122}" type="sibTrans" cxnId="{65160263-1AED-8D4F-A283-411E6734AD85}">
      <dgm:prSet/>
      <dgm:spPr/>
      <dgm:t>
        <a:bodyPr/>
        <a:lstStyle/>
        <a:p>
          <a:endParaRPr lang="en-GB"/>
        </a:p>
      </dgm:t>
    </dgm:pt>
    <dgm:pt modelId="{70D3FE56-75A2-6C4C-8C8B-5B5E8E1679B8}">
      <dgm:prSet phldrT="[Text]" phldr="1"/>
      <dgm:spPr/>
      <dgm:t>
        <a:bodyPr/>
        <a:lstStyle/>
        <a:p>
          <a:endParaRPr lang="en-GB"/>
        </a:p>
      </dgm:t>
    </dgm:pt>
    <dgm:pt modelId="{C1E8E6AE-9B0C-FF4E-9345-4B7A8C38A773}" type="parTrans" cxnId="{6B68817C-C31C-3C4A-AAB3-EE68423276BD}">
      <dgm:prSet/>
      <dgm:spPr/>
      <dgm:t>
        <a:bodyPr/>
        <a:lstStyle/>
        <a:p>
          <a:endParaRPr lang="en-GB"/>
        </a:p>
      </dgm:t>
    </dgm:pt>
    <dgm:pt modelId="{58C0A3EC-223D-EB45-B0B1-406C62D6004B}" type="sibTrans" cxnId="{6B68817C-C31C-3C4A-AAB3-EE68423276BD}">
      <dgm:prSet/>
      <dgm:spPr/>
      <dgm:t>
        <a:bodyPr/>
        <a:lstStyle/>
        <a:p>
          <a:endParaRPr lang="en-GB"/>
        </a:p>
      </dgm:t>
    </dgm:pt>
    <dgm:pt modelId="{19E22449-9B86-B344-B44B-A5C9107F3098}" type="pres">
      <dgm:prSet presAssocID="{0B6F6EF3-FFD7-304E-AEDC-0810379C94E0}" presName="diagram" presStyleCnt="0">
        <dgm:presLayoutVars>
          <dgm:dir/>
          <dgm:resizeHandles val="exact"/>
        </dgm:presLayoutVars>
      </dgm:prSet>
      <dgm:spPr/>
    </dgm:pt>
    <dgm:pt modelId="{1FB74E47-B322-E74B-9831-4A6C772DB777}" type="pres">
      <dgm:prSet presAssocID="{51980253-FD07-974A-B36C-D47AD8198283}" presName="node" presStyleLbl="node1" presStyleIdx="0" presStyleCnt="5">
        <dgm:presLayoutVars>
          <dgm:bulletEnabled val="1"/>
        </dgm:presLayoutVars>
      </dgm:prSet>
      <dgm:spPr/>
    </dgm:pt>
    <dgm:pt modelId="{E5510C94-F86E-0240-A283-6453DF8BE7E9}" type="pres">
      <dgm:prSet presAssocID="{7859C5C7-9770-1742-A90F-1F5643EDD398}" presName="sibTrans" presStyleCnt="0"/>
      <dgm:spPr/>
    </dgm:pt>
    <dgm:pt modelId="{CB5B5987-35EA-234F-B925-16EFAE3BF406}" type="pres">
      <dgm:prSet presAssocID="{46504F81-0826-E543-B1AF-35B5B862D618}" presName="node" presStyleLbl="node1" presStyleIdx="1" presStyleCnt="5">
        <dgm:presLayoutVars>
          <dgm:bulletEnabled val="1"/>
        </dgm:presLayoutVars>
      </dgm:prSet>
      <dgm:spPr/>
    </dgm:pt>
    <dgm:pt modelId="{1FF7851A-1334-9647-B32B-F8D93CFF01A7}" type="pres">
      <dgm:prSet presAssocID="{65E54D34-8782-F448-B012-4836D18785D8}" presName="sibTrans" presStyleCnt="0"/>
      <dgm:spPr/>
    </dgm:pt>
    <dgm:pt modelId="{B8A02783-0279-7946-B5AC-E31343B8A3F8}" type="pres">
      <dgm:prSet presAssocID="{A3D19BE0-A0FE-2740-8FA6-EC06D73D4AEA}" presName="node" presStyleLbl="node1" presStyleIdx="2" presStyleCnt="5">
        <dgm:presLayoutVars>
          <dgm:bulletEnabled val="1"/>
        </dgm:presLayoutVars>
      </dgm:prSet>
      <dgm:spPr/>
    </dgm:pt>
    <dgm:pt modelId="{D1DFFA9D-9B4E-0B4A-9968-D28CE612E9E4}" type="pres">
      <dgm:prSet presAssocID="{D46DBFBC-E66F-3640-9475-66C8A54AB49F}" presName="sibTrans" presStyleCnt="0"/>
      <dgm:spPr/>
    </dgm:pt>
    <dgm:pt modelId="{39A9D409-15D7-A044-806D-0D3B42CACA3D}" type="pres">
      <dgm:prSet presAssocID="{FB35FDC3-A0C4-8940-9CD5-DC7F11ED1E05}" presName="node" presStyleLbl="node1" presStyleIdx="3" presStyleCnt="5">
        <dgm:presLayoutVars>
          <dgm:bulletEnabled val="1"/>
        </dgm:presLayoutVars>
      </dgm:prSet>
      <dgm:spPr/>
    </dgm:pt>
    <dgm:pt modelId="{FEAB24B2-DDAB-6047-AAF8-10CA36A42CF7}" type="pres">
      <dgm:prSet presAssocID="{7EA732ED-6143-1B4D-A6DC-EC84A6AC8122}" presName="sibTrans" presStyleCnt="0"/>
      <dgm:spPr/>
    </dgm:pt>
    <dgm:pt modelId="{52361D1F-2F78-194C-A6A4-C42DE7B83D2E}" type="pres">
      <dgm:prSet presAssocID="{70D3FE56-75A2-6C4C-8C8B-5B5E8E1679B8}" presName="node" presStyleLbl="node1" presStyleIdx="4" presStyleCnt="5">
        <dgm:presLayoutVars>
          <dgm:bulletEnabled val="1"/>
        </dgm:presLayoutVars>
      </dgm:prSet>
      <dgm:spPr/>
    </dgm:pt>
  </dgm:ptLst>
  <dgm:cxnLst>
    <dgm:cxn modelId="{1FB52F29-0900-E44E-ADB1-3377BD0BC0BE}" type="presOf" srcId="{A3D19BE0-A0FE-2740-8FA6-EC06D73D4AEA}" destId="{B8A02783-0279-7946-B5AC-E31343B8A3F8}" srcOrd="0" destOrd="0" presId="urn:microsoft.com/office/officeart/2005/8/layout/default"/>
    <dgm:cxn modelId="{F814E242-EBDC-C94D-BDDA-E8263E73A0D9}" type="presOf" srcId="{0B6F6EF3-FFD7-304E-AEDC-0810379C94E0}" destId="{19E22449-9B86-B344-B44B-A5C9107F3098}" srcOrd="0" destOrd="0" presId="urn:microsoft.com/office/officeart/2005/8/layout/default"/>
    <dgm:cxn modelId="{65160263-1AED-8D4F-A283-411E6734AD85}" srcId="{0B6F6EF3-FFD7-304E-AEDC-0810379C94E0}" destId="{FB35FDC3-A0C4-8940-9CD5-DC7F11ED1E05}" srcOrd="3" destOrd="0" parTransId="{D63666B5-804A-0443-BAC2-EABA953D9567}" sibTransId="{7EA732ED-6143-1B4D-A6DC-EC84A6AC8122}"/>
    <dgm:cxn modelId="{50072C68-49F9-424C-BC54-1F7EA24E12A5}" type="presOf" srcId="{51980253-FD07-974A-B36C-D47AD8198283}" destId="{1FB74E47-B322-E74B-9831-4A6C772DB777}" srcOrd="0" destOrd="0" presId="urn:microsoft.com/office/officeart/2005/8/layout/default"/>
    <dgm:cxn modelId="{1F2B766C-FDBD-384A-8D6B-3F7FABBA9E51}" srcId="{0B6F6EF3-FFD7-304E-AEDC-0810379C94E0}" destId="{A3D19BE0-A0FE-2740-8FA6-EC06D73D4AEA}" srcOrd="2" destOrd="0" parTransId="{C4083DE9-274C-8F4C-8D97-EA55E0EFC540}" sibTransId="{D46DBFBC-E66F-3640-9475-66C8A54AB49F}"/>
    <dgm:cxn modelId="{2C747B6E-FF3A-8A4F-8F76-5ADD06C1FAF9}" type="presOf" srcId="{FB35FDC3-A0C4-8940-9CD5-DC7F11ED1E05}" destId="{39A9D409-15D7-A044-806D-0D3B42CACA3D}" srcOrd="0" destOrd="0" presId="urn:microsoft.com/office/officeart/2005/8/layout/default"/>
    <dgm:cxn modelId="{6B68817C-C31C-3C4A-AAB3-EE68423276BD}" srcId="{0B6F6EF3-FFD7-304E-AEDC-0810379C94E0}" destId="{70D3FE56-75A2-6C4C-8C8B-5B5E8E1679B8}" srcOrd="4" destOrd="0" parTransId="{C1E8E6AE-9B0C-FF4E-9345-4B7A8C38A773}" sibTransId="{58C0A3EC-223D-EB45-B0B1-406C62D6004B}"/>
    <dgm:cxn modelId="{126DE5A8-1656-2741-8659-EC8BBBF0B098}" type="presOf" srcId="{70D3FE56-75A2-6C4C-8C8B-5B5E8E1679B8}" destId="{52361D1F-2F78-194C-A6A4-C42DE7B83D2E}" srcOrd="0" destOrd="0" presId="urn:microsoft.com/office/officeart/2005/8/layout/default"/>
    <dgm:cxn modelId="{67789BCC-B1DB-EB47-8370-716C83809F9A}" type="presOf" srcId="{46504F81-0826-E543-B1AF-35B5B862D618}" destId="{CB5B5987-35EA-234F-B925-16EFAE3BF406}" srcOrd="0" destOrd="0" presId="urn:microsoft.com/office/officeart/2005/8/layout/default"/>
    <dgm:cxn modelId="{BF3F08D5-C782-E746-8376-08DF4DEF9BEF}" srcId="{0B6F6EF3-FFD7-304E-AEDC-0810379C94E0}" destId="{51980253-FD07-974A-B36C-D47AD8198283}" srcOrd="0" destOrd="0" parTransId="{341557CF-A5EA-CB41-A19F-BC7596BB6C41}" sibTransId="{7859C5C7-9770-1742-A90F-1F5643EDD398}"/>
    <dgm:cxn modelId="{AB5AB6DD-0157-5C48-BE87-8541622E1333}" srcId="{0B6F6EF3-FFD7-304E-AEDC-0810379C94E0}" destId="{46504F81-0826-E543-B1AF-35B5B862D618}" srcOrd="1" destOrd="0" parTransId="{2C66C90F-FB52-704D-9F61-ABC75397E800}" sibTransId="{65E54D34-8782-F448-B012-4836D18785D8}"/>
    <dgm:cxn modelId="{ACE289FF-0209-7748-8A46-E6B4511539DF}" type="presParOf" srcId="{19E22449-9B86-B344-B44B-A5C9107F3098}" destId="{1FB74E47-B322-E74B-9831-4A6C772DB777}" srcOrd="0" destOrd="0" presId="urn:microsoft.com/office/officeart/2005/8/layout/default"/>
    <dgm:cxn modelId="{0A8CC630-1D63-1E43-A5C1-A11BF7651CA2}" type="presParOf" srcId="{19E22449-9B86-B344-B44B-A5C9107F3098}" destId="{E5510C94-F86E-0240-A283-6453DF8BE7E9}" srcOrd="1" destOrd="0" presId="urn:microsoft.com/office/officeart/2005/8/layout/default"/>
    <dgm:cxn modelId="{4B3E19C9-2120-5347-9364-00129DD3A785}" type="presParOf" srcId="{19E22449-9B86-B344-B44B-A5C9107F3098}" destId="{CB5B5987-35EA-234F-B925-16EFAE3BF406}" srcOrd="2" destOrd="0" presId="urn:microsoft.com/office/officeart/2005/8/layout/default"/>
    <dgm:cxn modelId="{536981B5-B54B-A643-889B-35F38326EBC9}" type="presParOf" srcId="{19E22449-9B86-B344-B44B-A5C9107F3098}" destId="{1FF7851A-1334-9647-B32B-F8D93CFF01A7}" srcOrd="3" destOrd="0" presId="urn:microsoft.com/office/officeart/2005/8/layout/default"/>
    <dgm:cxn modelId="{22208A40-1DC3-BA4E-A7DD-9B707DFFCA9B}" type="presParOf" srcId="{19E22449-9B86-B344-B44B-A5C9107F3098}" destId="{B8A02783-0279-7946-B5AC-E31343B8A3F8}" srcOrd="4" destOrd="0" presId="urn:microsoft.com/office/officeart/2005/8/layout/default"/>
    <dgm:cxn modelId="{41972E0E-3D0B-4741-A767-1BBA5CA259CE}" type="presParOf" srcId="{19E22449-9B86-B344-B44B-A5C9107F3098}" destId="{D1DFFA9D-9B4E-0B4A-9968-D28CE612E9E4}" srcOrd="5" destOrd="0" presId="urn:microsoft.com/office/officeart/2005/8/layout/default"/>
    <dgm:cxn modelId="{DE8321E3-3A82-4A41-990D-91AC88FD9184}" type="presParOf" srcId="{19E22449-9B86-B344-B44B-A5C9107F3098}" destId="{39A9D409-15D7-A044-806D-0D3B42CACA3D}" srcOrd="6" destOrd="0" presId="urn:microsoft.com/office/officeart/2005/8/layout/default"/>
    <dgm:cxn modelId="{47637B7A-3679-6B4B-AB83-918AC4344BA3}" type="presParOf" srcId="{19E22449-9B86-B344-B44B-A5C9107F3098}" destId="{FEAB24B2-DDAB-6047-AAF8-10CA36A42CF7}" srcOrd="7" destOrd="0" presId="urn:microsoft.com/office/officeart/2005/8/layout/default"/>
    <dgm:cxn modelId="{548EE9AD-DA58-2247-878C-C0FB18B9AB62}" type="presParOf" srcId="{19E22449-9B86-B344-B44B-A5C9107F3098}" destId="{52361D1F-2F78-194C-A6A4-C42DE7B83D2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16CBC2-84D2-49F7-9BF2-0835B5BFA89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1AE32C61-4B7D-4EDB-ADC8-7993439DF6EA}">
      <dgm:prSet/>
      <dgm:spPr/>
      <dgm:t>
        <a:bodyPr/>
        <a:lstStyle/>
        <a:p>
          <a:r>
            <a:rPr lang="en-AU"/>
            <a:t>How do you know if the people you support have access to </a:t>
          </a:r>
        </a:p>
        <a:p>
          <a:r>
            <a:rPr lang="en-AU"/>
            <a:t>Preventative Health Screening?</a:t>
          </a:r>
          <a:endParaRPr lang="en-US"/>
        </a:p>
      </dgm:t>
    </dgm:pt>
    <dgm:pt modelId="{C9549651-3F2D-4B4A-B064-57F988B1A8DD}" type="parTrans" cxnId="{721DF304-18AA-4762-8EA9-BBDBC5C40926}">
      <dgm:prSet/>
      <dgm:spPr/>
      <dgm:t>
        <a:bodyPr/>
        <a:lstStyle/>
        <a:p>
          <a:endParaRPr lang="en-US"/>
        </a:p>
      </dgm:t>
    </dgm:pt>
    <dgm:pt modelId="{58CE9654-C714-4471-8165-0968A9444A31}" type="sibTrans" cxnId="{721DF304-18AA-4762-8EA9-BBDBC5C40926}">
      <dgm:prSet/>
      <dgm:spPr/>
      <dgm:t>
        <a:bodyPr/>
        <a:lstStyle/>
        <a:p>
          <a:endParaRPr lang="en-US"/>
        </a:p>
      </dgm:t>
    </dgm:pt>
    <dgm:pt modelId="{F5CC0C18-65CE-4E96-B2AC-74DAB377DCB2}" type="pres">
      <dgm:prSet presAssocID="{9716CBC2-84D2-49F7-9BF2-0835B5BFA895}" presName="root" presStyleCnt="0">
        <dgm:presLayoutVars>
          <dgm:dir/>
          <dgm:resizeHandles val="exact"/>
        </dgm:presLayoutVars>
      </dgm:prSet>
      <dgm:spPr/>
    </dgm:pt>
    <dgm:pt modelId="{6B6E3A2A-56B0-4AAB-B516-E621E1B1B45C}" type="pres">
      <dgm:prSet presAssocID="{1AE32C61-4B7D-4EDB-ADC8-7993439DF6EA}" presName="compNode" presStyleCnt="0"/>
      <dgm:spPr/>
    </dgm:pt>
    <dgm:pt modelId="{BF420874-B57B-4252-883C-09B987A671F3}" type="pres">
      <dgm:prSet presAssocID="{1AE32C61-4B7D-4EDB-ADC8-7993439DF6EA}"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0668E52-FBE9-4CF7-A5A3-247470FA3353}" type="pres">
      <dgm:prSet presAssocID="{1AE32C61-4B7D-4EDB-ADC8-7993439DF6EA}" presName="spaceRect" presStyleCnt="0"/>
      <dgm:spPr/>
    </dgm:pt>
    <dgm:pt modelId="{31B65E3E-ED93-4EF3-ACAF-897ACB2B8C7C}" type="pres">
      <dgm:prSet presAssocID="{1AE32C61-4B7D-4EDB-ADC8-7993439DF6EA}" presName="textRect" presStyleLbl="revTx" presStyleIdx="0" presStyleCnt="1" custLinFactNeighborY="-55522">
        <dgm:presLayoutVars>
          <dgm:chMax val="1"/>
          <dgm:chPref val="1"/>
        </dgm:presLayoutVars>
      </dgm:prSet>
      <dgm:spPr/>
    </dgm:pt>
  </dgm:ptLst>
  <dgm:cxnLst>
    <dgm:cxn modelId="{721DF304-18AA-4762-8EA9-BBDBC5C40926}" srcId="{9716CBC2-84D2-49F7-9BF2-0835B5BFA895}" destId="{1AE32C61-4B7D-4EDB-ADC8-7993439DF6EA}" srcOrd="0" destOrd="0" parTransId="{C9549651-3F2D-4B4A-B064-57F988B1A8DD}" sibTransId="{58CE9654-C714-4471-8165-0968A9444A31}"/>
    <dgm:cxn modelId="{1E314408-671B-4646-8388-E9770FD9E20A}" type="presOf" srcId="{9716CBC2-84D2-49F7-9BF2-0835B5BFA895}" destId="{F5CC0C18-65CE-4E96-B2AC-74DAB377DCB2}" srcOrd="0" destOrd="0" presId="urn:microsoft.com/office/officeart/2018/2/layout/IconLabelList"/>
    <dgm:cxn modelId="{4AEA6E8F-3F61-4A2E-BC31-8079928D1871}" type="presOf" srcId="{1AE32C61-4B7D-4EDB-ADC8-7993439DF6EA}" destId="{31B65E3E-ED93-4EF3-ACAF-897ACB2B8C7C}" srcOrd="0" destOrd="0" presId="urn:microsoft.com/office/officeart/2018/2/layout/IconLabelList"/>
    <dgm:cxn modelId="{CAAAFA11-9023-4EFE-A4AC-85366AC7AB7D}" type="presParOf" srcId="{F5CC0C18-65CE-4E96-B2AC-74DAB377DCB2}" destId="{6B6E3A2A-56B0-4AAB-B516-E621E1B1B45C}" srcOrd="0" destOrd="0" presId="urn:microsoft.com/office/officeart/2018/2/layout/IconLabelList"/>
    <dgm:cxn modelId="{7A03C7C6-BCBA-4CF4-BFA9-F230577B0874}" type="presParOf" srcId="{6B6E3A2A-56B0-4AAB-B516-E621E1B1B45C}" destId="{BF420874-B57B-4252-883C-09B987A671F3}" srcOrd="0" destOrd="0" presId="urn:microsoft.com/office/officeart/2018/2/layout/IconLabelList"/>
    <dgm:cxn modelId="{D08371C4-2CA6-4D7B-9534-A5A75A74B817}" type="presParOf" srcId="{6B6E3A2A-56B0-4AAB-B516-E621E1B1B45C}" destId="{60668E52-FBE9-4CF7-A5A3-247470FA3353}" srcOrd="1" destOrd="0" presId="urn:microsoft.com/office/officeart/2018/2/layout/IconLabelList"/>
    <dgm:cxn modelId="{3C715A73-E23A-47C4-8704-5EBE12D05374}" type="presParOf" srcId="{6B6E3A2A-56B0-4AAB-B516-E621E1B1B45C}" destId="{31B65E3E-ED93-4EF3-ACAF-897ACB2B8C7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EE78FB-5D62-4E81-93E4-D16E96CE60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F2AB69-ED3D-40FE-9BD7-A04133575AE8}">
      <dgm:prSet custT="1"/>
      <dgm:spPr/>
      <dgm:t>
        <a:bodyPr/>
        <a:lstStyle/>
        <a:p>
          <a:r>
            <a:rPr lang="en-US" sz="1800" b="1">
              <a:solidFill>
                <a:schemeClr val="tx1"/>
              </a:solidFill>
            </a:rPr>
            <a:t>Mental Health Concerns: </a:t>
          </a:r>
          <a:r>
            <a:rPr lang="en-US" sz="1800">
              <a:solidFill>
                <a:schemeClr val="tx1"/>
              </a:solidFill>
            </a:rPr>
            <a:t>Depression, self-harming behaviours and anxiety</a:t>
          </a:r>
        </a:p>
      </dgm:t>
    </dgm:pt>
    <dgm:pt modelId="{EEA7E46B-A338-470C-BD7B-E38350B3FA65}" type="parTrans" cxnId="{E0145170-FE80-489C-B645-060896B48C24}">
      <dgm:prSet/>
      <dgm:spPr/>
      <dgm:t>
        <a:bodyPr/>
        <a:lstStyle/>
        <a:p>
          <a:endParaRPr lang="en-US"/>
        </a:p>
      </dgm:t>
    </dgm:pt>
    <dgm:pt modelId="{F15ADA8C-F0AC-4FEE-9615-747D339B6482}" type="sibTrans" cxnId="{E0145170-FE80-489C-B645-060896B48C24}">
      <dgm:prSet/>
      <dgm:spPr/>
      <dgm:t>
        <a:bodyPr/>
        <a:lstStyle/>
        <a:p>
          <a:endParaRPr lang="en-US"/>
        </a:p>
      </dgm:t>
    </dgm:pt>
    <dgm:pt modelId="{9363F8DF-CD4A-4908-A8BE-54DA030A45D7}">
      <dgm:prSet custT="1"/>
      <dgm:spPr/>
      <dgm:t>
        <a:bodyPr/>
        <a:lstStyle/>
        <a:p>
          <a:r>
            <a:rPr lang="en-US" sz="1800" b="1">
              <a:solidFill>
                <a:schemeClr val="tx1"/>
              </a:solidFill>
            </a:rPr>
            <a:t>Physical health  problems: </a:t>
          </a:r>
          <a:r>
            <a:rPr lang="en-US" sz="1800">
              <a:solidFill>
                <a:schemeClr val="tx1"/>
              </a:solidFill>
            </a:rPr>
            <a:t>Dental problems, epilepsy, constipation, urinary incontinence and Gastro </a:t>
          </a:r>
          <a:r>
            <a:rPr lang="en-US" sz="1800" err="1">
              <a:solidFill>
                <a:schemeClr val="tx1"/>
              </a:solidFill>
            </a:rPr>
            <a:t>Oesophageal</a:t>
          </a:r>
          <a:r>
            <a:rPr lang="en-US" sz="1800">
              <a:solidFill>
                <a:schemeClr val="tx1"/>
              </a:solidFill>
            </a:rPr>
            <a:t> Reflux Disease (GORD). </a:t>
          </a:r>
        </a:p>
      </dgm:t>
    </dgm:pt>
    <dgm:pt modelId="{8AD7EB28-CD50-46FE-8946-83D20E338F9C}" type="parTrans" cxnId="{2FE57943-0E83-43B0-8157-04B237D93C3F}">
      <dgm:prSet/>
      <dgm:spPr/>
      <dgm:t>
        <a:bodyPr/>
        <a:lstStyle/>
        <a:p>
          <a:endParaRPr lang="en-US"/>
        </a:p>
      </dgm:t>
    </dgm:pt>
    <dgm:pt modelId="{8F52DB30-8617-410A-8800-C6E908193ACE}" type="sibTrans" cxnId="{2FE57943-0E83-43B0-8157-04B237D93C3F}">
      <dgm:prSet/>
      <dgm:spPr/>
      <dgm:t>
        <a:bodyPr/>
        <a:lstStyle/>
        <a:p>
          <a:endParaRPr lang="en-US"/>
        </a:p>
      </dgm:t>
    </dgm:pt>
    <dgm:pt modelId="{80AAA1C7-0C71-452B-9876-B5E9B5293DA3}">
      <dgm:prSet custT="1"/>
      <dgm:spPr/>
      <dgm:t>
        <a:bodyPr/>
        <a:lstStyle/>
        <a:p>
          <a:r>
            <a:rPr lang="en-US" sz="1800" b="1">
              <a:solidFill>
                <a:schemeClr val="tx1"/>
              </a:solidFill>
            </a:rPr>
            <a:t>Swallowing &amp; mealtime support: </a:t>
          </a:r>
          <a:r>
            <a:rPr lang="en-US" sz="1800">
              <a:solidFill>
                <a:schemeClr val="tx1"/>
              </a:solidFill>
            </a:rPr>
            <a:t>People who died experienced issues that may have impacted how and/or what they ate. For example: missing teeth and other dental problems, swallowing problems related to GORD, medications and disease processes</a:t>
          </a:r>
        </a:p>
      </dgm:t>
    </dgm:pt>
    <dgm:pt modelId="{9046F620-DBE1-4FED-B900-12E12DAA3960}" type="parTrans" cxnId="{832E745F-9CB8-430D-991F-032C2102E1C4}">
      <dgm:prSet/>
      <dgm:spPr/>
      <dgm:t>
        <a:bodyPr/>
        <a:lstStyle/>
        <a:p>
          <a:endParaRPr lang="en-US"/>
        </a:p>
      </dgm:t>
    </dgm:pt>
    <dgm:pt modelId="{854BA158-FBCB-4935-9232-A4BDA066D215}" type="sibTrans" cxnId="{832E745F-9CB8-430D-991F-032C2102E1C4}">
      <dgm:prSet/>
      <dgm:spPr/>
      <dgm:t>
        <a:bodyPr/>
        <a:lstStyle/>
        <a:p>
          <a:endParaRPr lang="en-US"/>
        </a:p>
      </dgm:t>
    </dgm:pt>
    <dgm:pt modelId="{528A5589-610A-4F0F-AF82-0B29B06D242F}">
      <dgm:prSet custT="1"/>
      <dgm:spPr/>
      <dgm:t>
        <a:bodyPr/>
        <a:lstStyle/>
        <a:p>
          <a:r>
            <a:rPr lang="en-US" sz="1800" b="1">
              <a:solidFill>
                <a:schemeClr val="tx1"/>
              </a:solidFill>
            </a:rPr>
            <a:t>High Rates of polypharmacy were noted: </a:t>
          </a:r>
          <a:r>
            <a:rPr lang="en-US" sz="1800">
              <a:solidFill>
                <a:schemeClr val="tx1"/>
              </a:solidFill>
            </a:rPr>
            <a:t>Psychotropic medications were commonly prescribed to people with disability who had died</a:t>
          </a:r>
          <a:r>
            <a:rPr lang="en-US" sz="1800" b="0" u="none">
              <a:solidFill>
                <a:schemeClr val="tx1"/>
              </a:solidFill>
            </a:rPr>
            <a:t>, </a:t>
          </a:r>
          <a:r>
            <a:rPr lang="en-US" sz="1800" b="0" u="sng">
              <a:solidFill>
                <a:schemeClr val="tx1"/>
              </a:solidFill>
            </a:rPr>
            <a:t>often in the absence of a diagnosed mental illness</a:t>
          </a:r>
        </a:p>
      </dgm:t>
    </dgm:pt>
    <dgm:pt modelId="{4607663C-5DF2-4CED-971D-D47CF37538B9}" type="parTrans" cxnId="{45261BB0-6CCC-44BA-A16C-64D668490D2E}">
      <dgm:prSet/>
      <dgm:spPr/>
      <dgm:t>
        <a:bodyPr/>
        <a:lstStyle/>
        <a:p>
          <a:endParaRPr lang="en-US"/>
        </a:p>
      </dgm:t>
    </dgm:pt>
    <dgm:pt modelId="{7B2BA995-2F86-4596-BFDD-9F7419A187DA}" type="sibTrans" cxnId="{45261BB0-6CCC-44BA-A16C-64D668490D2E}">
      <dgm:prSet/>
      <dgm:spPr/>
      <dgm:t>
        <a:bodyPr/>
        <a:lstStyle/>
        <a:p>
          <a:endParaRPr lang="en-US"/>
        </a:p>
      </dgm:t>
    </dgm:pt>
    <dgm:pt modelId="{40BA0725-778A-4C79-9887-3B67A9BB0650}">
      <dgm:prSet custT="1"/>
      <dgm:spPr/>
      <dgm:t>
        <a:bodyPr/>
        <a:lstStyle/>
        <a:p>
          <a:r>
            <a:rPr lang="en-US" sz="1800" b="1">
              <a:solidFill>
                <a:schemeClr val="tx1"/>
              </a:solidFill>
            </a:rPr>
            <a:t>Mobility &amp;Communication: </a:t>
          </a:r>
          <a:r>
            <a:rPr lang="en-US" sz="1800" b="0">
              <a:solidFill>
                <a:schemeClr val="tx1"/>
              </a:solidFill>
            </a:rPr>
            <a:t>People with limited communication/mobility support</a:t>
          </a:r>
        </a:p>
      </dgm:t>
    </dgm:pt>
    <dgm:pt modelId="{E24800F6-71AC-4A65-9034-3791E8A5347F}" type="parTrans" cxnId="{41D41CB8-31F5-4F3A-9AFB-88B3D3FD6F26}">
      <dgm:prSet/>
      <dgm:spPr/>
      <dgm:t>
        <a:bodyPr/>
        <a:lstStyle/>
        <a:p>
          <a:endParaRPr lang="en-US"/>
        </a:p>
      </dgm:t>
    </dgm:pt>
    <dgm:pt modelId="{7D12E952-CF81-4E24-B517-33FC68E72BD0}" type="sibTrans" cxnId="{41D41CB8-31F5-4F3A-9AFB-88B3D3FD6F26}">
      <dgm:prSet/>
      <dgm:spPr/>
      <dgm:t>
        <a:bodyPr/>
        <a:lstStyle/>
        <a:p>
          <a:endParaRPr lang="en-US"/>
        </a:p>
      </dgm:t>
    </dgm:pt>
    <dgm:pt modelId="{91A2FFB8-5FF5-4431-B6C5-5EE172EE5ED0}">
      <dgm:prSet custT="1"/>
      <dgm:spPr/>
      <dgm:t>
        <a:bodyPr/>
        <a:lstStyle/>
        <a:p>
          <a:r>
            <a:rPr lang="en-US" sz="1800" b="1">
              <a:solidFill>
                <a:schemeClr val="tx1"/>
              </a:solidFill>
            </a:rPr>
            <a:t>Weight, exercise and lifestyle risks: </a:t>
          </a:r>
          <a:r>
            <a:rPr lang="en-US" sz="1800" b="0">
              <a:solidFill>
                <a:schemeClr val="tx1"/>
              </a:solidFill>
            </a:rPr>
            <a:t>Over ½ the people who died were outside the healthy weight range</a:t>
          </a:r>
        </a:p>
      </dgm:t>
    </dgm:pt>
    <dgm:pt modelId="{C2E7246C-FD16-4CB4-A60B-F08A565D1AB0}" type="parTrans" cxnId="{A6E29A2D-353C-471F-B0FF-DEB4DF34AF6C}">
      <dgm:prSet/>
      <dgm:spPr/>
      <dgm:t>
        <a:bodyPr/>
        <a:lstStyle/>
        <a:p>
          <a:endParaRPr lang="en-AU"/>
        </a:p>
      </dgm:t>
    </dgm:pt>
    <dgm:pt modelId="{635A467A-C02D-4730-8221-FE142E36BC68}" type="sibTrans" cxnId="{A6E29A2D-353C-471F-B0FF-DEB4DF34AF6C}">
      <dgm:prSet/>
      <dgm:spPr/>
      <dgm:t>
        <a:bodyPr/>
        <a:lstStyle/>
        <a:p>
          <a:endParaRPr lang="en-AU"/>
        </a:p>
      </dgm:t>
    </dgm:pt>
    <dgm:pt modelId="{1EBB9EA1-53BD-4C75-BCD7-DADFA853C31D}" type="pres">
      <dgm:prSet presAssocID="{E2EE78FB-5D62-4E81-93E4-D16E96CE604F}" presName="vert0" presStyleCnt="0">
        <dgm:presLayoutVars>
          <dgm:dir/>
          <dgm:animOne val="branch"/>
          <dgm:animLvl val="lvl"/>
        </dgm:presLayoutVars>
      </dgm:prSet>
      <dgm:spPr/>
    </dgm:pt>
    <dgm:pt modelId="{EEC487D1-5F20-4512-8737-C88E13BCDD08}" type="pres">
      <dgm:prSet presAssocID="{9AF2AB69-ED3D-40FE-9BD7-A04133575AE8}" presName="thickLine" presStyleLbl="alignNode1" presStyleIdx="0" presStyleCnt="6"/>
      <dgm:spPr/>
    </dgm:pt>
    <dgm:pt modelId="{9A90B13E-0121-4295-B114-954534327C08}" type="pres">
      <dgm:prSet presAssocID="{9AF2AB69-ED3D-40FE-9BD7-A04133575AE8}" presName="horz1" presStyleCnt="0"/>
      <dgm:spPr/>
    </dgm:pt>
    <dgm:pt modelId="{A1034793-0CEB-450F-B052-320233480F15}" type="pres">
      <dgm:prSet presAssocID="{9AF2AB69-ED3D-40FE-9BD7-A04133575AE8}" presName="tx1" presStyleLbl="revTx" presStyleIdx="0" presStyleCnt="6"/>
      <dgm:spPr/>
    </dgm:pt>
    <dgm:pt modelId="{77A079F6-48E4-4661-8632-98267749FF3A}" type="pres">
      <dgm:prSet presAssocID="{9AF2AB69-ED3D-40FE-9BD7-A04133575AE8}" presName="vert1" presStyleCnt="0"/>
      <dgm:spPr/>
    </dgm:pt>
    <dgm:pt modelId="{8521796F-C6D8-49D5-BA42-9E03788AAB17}" type="pres">
      <dgm:prSet presAssocID="{9363F8DF-CD4A-4908-A8BE-54DA030A45D7}" presName="thickLine" presStyleLbl="alignNode1" presStyleIdx="1" presStyleCnt="6"/>
      <dgm:spPr/>
    </dgm:pt>
    <dgm:pt modelId="{52D9B2E2-AB1C-4556-AA00-FDA354CEE20F}" type="pres">
      <dgm:prSet presAssocID="{9363F8DF-CD4A-4908-A8BE-54DA030A45D7}" presName="horz1" presStyleCnt="0"/>
      <dgm:spPr/>
    </dgm:pt>
    <dgm:pt modelId="{3230225B-DA88-4D08-B208-C339C567D0D0}" type="pres">
      <dgm:prSet presAssocID="{9363F8DF-CD4A-4908-A8BE-54DA030A45D7}" presName="tx1" presStyleLbl="revTx" presStyleIdx="1" presStyleCnt="6"/>
      <dgm:spPr/>
    </dgm:pt>
    <dgm:pt modelId="{2775165D-4E98-4E27-BACB-75D58ACB36D6}" type="pres">
      <dgm:prSet presAssocID="{9363F8DF-CD4A-4908-A8BE-54DA030A45D7}" presName="vert1" presStyleCnt="0"/>
      <dgm:spPr/>
    </dgm:pt>
    <dgm:pt modelId="{DC73CF01-A49B-47F1-B8EB-93D1BFA83563}" type="pres">
      <dgm:prSet presAssocID="{80AAA1C7-0C71-452B-9876-B5E9B5293DA3}" presName="thickLine" presStyleLbl="alignNode1" presStyleIdx="2" presStyleCnt="6"/>
      <dgm:spPr/>
    </dgm:pt>
    <dgm:pt modelId="{020B788C-BE20-4FF1-96CD-06F1D3269CC9}" type="pres">
      <dgm:prSet presAssocID="{80AAA1C7-0C71-452B-9876-B5E9B5293DA3}" presName="horz1" presStyleCnt="0"/>
      <dgm:spPr/>
    </dgm:pt>
    <dgm:pt modelId="{2E0D723E-7870-47A7-95AA-99E03F567C6B}" type="pres">
      <dgm:prSet presAssocID="{80AAA1C7-0C71-452B-9876-B5E9B5293DA3}" presName="tx1" presStyleLbl="revTx" presStyleIdx="2" presStyleCnt="6"/>
      <dgm:spPr/>
    </dgm:pt>
    <dgm:pt modelId="{686D7517-0C65-4A53-8B2F-7878B74A296F}" type="pres">
      <dgm:prSet presAssocID="{80AAA1C7-0C71-452B-9876-B5E9B5293DA3}" presName="vert1" presStyleCnt="0"/>
      <dgm:spPr/>
    </dgm:pt>
    <dgm:pt modelId="{82A4DC18-D61C-4BA0-A8D6-BB95D20E4C87}" type="pres">
      <dgm:prSet presAssocID="{528A5589-610A-4F0F-AF82-0B29B06D242F}" presName="thickLine" presStyleLbl="alignNode1" presStyleIdx="3" presStyleCnt="6"/>
      <dgm:spPr/>
    </dgm:pt>
    <dgm:pt modelId="{7F939E44-6767-48A1-AD71-37608D2FF54A}" type="pres">
      <dgm:prSet presAssocID="{528A5589-610A-4F0F-AF82-0B29B06D242F}" presName="horz1" presStyleCnt="0"/>
      <dgm:spPr/>
    </dgm:pt>
    <dgm:pt modelId="{CC455FAB-2164-42DC-8D4E-F595B31E5310}" type="pres">
      <dgm:prSet presAssocID="{528A5589-610A-4F0F-AF82-0B29B06D242F}" presName="tx1" presStyleLbl="revTx" presStyleIdx="3" presStyleCnt="6"/>
      <dgm:spPr/>
    </dgm:pt>
    <dgm:pt modelId="{E943197D-B94A-4589-B451-4CD95DA0084E}" type="pres">
      <dgm:prSet presAssocID="{528A5589-610A-4F0F-AF82-0B29B06D242F}" presName="vert1" presStyleCnt="0"/>
      <dgm:spPr/>
    </dgm:pt>
    <dgm:pt modelId="{8BDB503F-44AB-4B18-9E36-B6B20FA1094B}" type="pres">
      <dgm:prSet presAssocID="{40BA0725-778A-4C79-9887-3B67A9BB0650}" presName="thickLine" presStyleLbl="alignNode1" presStyleIdx="4" presStyleCnt="6"/>
      <dgm:spPr/>
    </dgm:pt>
    <dgm:pt modelId="{567271CF-1CEB-4CC9-8E60-02FBDC19C908}" type="pres">
      <dgm:prSet presAssocID="{40BA0725-778A-4C79-9887-3B67A9BB0650}" presName="horz1" presStyleCnt="0"/>
      <dgm:spPr/>
    </dgm:pt>
    <dgm:pt modelId="{6C4773D0-E60C-4551-B071-B9521B8B58DA}" type="pres">
      <dgm:prSet presAssocID="{40BA0725-778A-4C79-9887-3B67A9BB0650}" presName="tx1" presStyleLbl="revTx" presStyleIdx="4" presStyleCnt="6"/>
      <dgm:spPr/>
    </dgm:pt>
    <dgm:pt modelId="{A8E02E39-566F-43E3-A749-23E42E79E3F8}" type="pres">
      <dgm:prSet presAssocID="{40BA0725-778A-4C79-9887-3B67A9BB0650}" presName="vert1" presStyleCnt="0"/>
      <dgm:spPr/>
    </dgm:pt>
    <dgm:pt modelId="{7CF8917D-D8D1-4DBB-B63A-42B9F22D9AA1}" type="pres">
      <dgm:prSet presAssocID="{91A2FFB8-5FF5-4431-B6C5-5EE172EE5ED0}" presName="thickLine" presStyleLbl="alignNode1" presStyleIdx="5" presStyleCnt="6"/>
      <dgm:spPr/>
    </dgm:pt>
    <dgm:pt modelId="{2201E9BE-217D-4668-B7C1-32B5676AD629}" type="pres">
      <dgm:prSet presAssocID="{91A2FFB8-5FF5-4431-B6C5-5EE172EE5ED0}" presName="horz1" presStyleCnt="0"/>
      <dgm:spPr/>
    </dgm:pt>
    <dgm:pt modelId="{0F40D752-0135-4B80-8FC3-AFC8E423F80A}" type="pres">
      <dgm:prSet presAssocID="{91A2FFB8-5FF5-4431-B6C5-5EE172EE5ED0}" presName="tx1" presStyleLbl="revTx" presStyleIdx="5" presStyleCnt="6"/>
      <dgm:spPr/>
    </dgm:pt>
    <dgm:pt modelId="{9A2AC70C-71EB-4294-AC11-7B537B344F49}" type="pres">
      <dgm:prSet presAssocID="{91A2FFB8-5FF5-4431-B6C5-5EE172EE5ED0}" presName="vert1" presStyleCnt="0"/>
      <dgm:spPr/>
    </dgm:pt>
  </dgm:ptLst>
  <dgm:cxnLst>
    <dgm:cxn modelId="{37482D2D-5F04-4C58-8B35-814CC89E84B6}" type="presOf" srcId="{40BA0725-778A-4C79-9887-3B67A9BB0650}" destId="{6C4773D0-E60C-4551-B071-B9521B8B58DA}" srcOrd="0" destOrd="0" presId="urn:microsoft.com/office/officeart/2008/layout/LinedList"/>
    <dgm:cxn modelId="{A6E29A2D-353C-471F-B0FF-DEB4DF34AF6C}" srcId="{E2EE78FB-5D62-4E81-93E4-D16E96CE604F}" destId="{91A2FFB8-5FF5-4431-B6C5-5EE172EE5ED0}" srcOrd="5" destOrd="0" parTransId="{C2E7246C-FD16-4CB4-A60B-F08A565D1AB0}" sibTransId="{635A467A-C02D-4730-8221-FE142E36BC68}"/>
    <dgm:cxn modelId="{077D173A-D587-4293-87CE-4F08322CECC9}" type="presOf" srcId="{E2EE78FB-5D62-4E81-93E4-D16E96CE604F}" destId="{1EBB9EA1-53BD-4C75-BCD7-DADFA853C31D}" srcOrd="0" destOrd="0" presId="urn:microsoft.com/office/officeart/2008/layout/LinedList"/>
    <dgm:cxn modelId="{832E745F-9CB8-430D-991F-032C2102E1C4}" srcId="{E2EE78FB-5D62-4E81-93E4-D16E96CE604F}" destId="{80AAA1C7-0C71-452B-9876-B5E9B5293DA3}" srcOrd="2" destOrd="0" parTransId="{9046F620-DBE1-4FED-B900-12E12DAA3960}" sibTransId="{854BA158-FBCB-4935-9232-A4BDA066D215}"/>
    <dgm:cxn modelId="{2FE57943-0E83-43B0-8157-04B237D93C3F}" srcId="{E2EE78FB-5D62-4E81-93E4-D16E96CE604F}" destId="{9363F8DF-CD4A-4908-A8BE-54DA030A45D7}" srcOrd="1" destOrd="0" parTransId="{8AD7EB28-CD50-46FE-8946-83D20E338F9C}" sibTransId="{8F52DB30-8617-410A-8800-C6E908193ACE}"/>
    <dgm:cxn modelId="{E0145170-FE80-489C-B645-060896B48C24}" srcId="{E2EE78FB-5D62-4E81-93E4-D16E96CE604F}" destId="{9AF2AB69-ED3D-40FE-9BD7-A04133575AE8}" srcOrd="0" destOrd="0" parTransId="{EEA7E46B-A338-470C-BD7B-E38350B3FA65}" sibTransId="{F15ADA8C-F0AC-4FEE-9615-747D339B6482}"/>
    <dgm:cxn modelId="{F6A93555-4FC8-479E-BC44-BDB0B6C29019}" type="presOf" srcId="{528A5589-610A-4F0F-AF82-0B29B06D242F}" destId="{CC455FAB-2164-42DC-8D4E-F595B31E5310}" srcOrd="0" destOrd="0" presId="urn:microsoft.com/office/officeart/2008/layout/LinedList"/>
    <dgm:cxn modelId="{F69D09A5-438A-452C-8D58-2B39A78E45F1}" type="presOf" srcId="{9AF2AB69-ED3D-40FE-9BD7-A04133575AE8}" destId="{A1034793-0CEB-450F-B052-320233480F15}" srcOrd="0" destOrd="0" presId="urn:microsoft.com/office/officeart/2008/layout/LinedList"/>
    <dgm:cxn modelId="{45261BB0-6CCC-44BA-A16C-64D668490D2E}" srcId="{E2EE78FB-5D62-4E81-93E4-D16E96CE604F}" destId="{528A5589-610A-4F0F-AF82-0B29B06D242F}" srcOrd="3" destOrd="0" parTransId="{4607663C-5DF2-4CED-971D-D47CF37538B9}" sibTransId="{7B2BA995-2F86-4596-BFDD-9F7419A187DA}"/>
    <dgm:cxn modelId="{41D41CB8-31F5-4F3A-9AFB-88B3D3FD6F26}" srcId="{E2EE78FB-5D62-4E81-93E4-D16E96CE604F}" destId="{40BA0725-778A-4C79-9887-3B67A9BB0650}" srcOrd="4" destOrd="0" parTransId="{E24800F6-71AC-4A65-9034-3791E8A5347F}" sibTransId="{7D12E952-CF81-4E24-B517-33FC68E72BD0}"/>
    <dgm:cxn modelId="{E2F879CD-E5C1-417E-BFBB-71D9341F7673}" type="presOf" srcId="{80AAA1C7-0C71-452B-9876-B5E9B5293DA3}" destId="{2E0D723E-7870-47A7-95AA-99E03F567C6B}" srcOrd="0" destOrd="0" presId="urn:microsoft.com/office/officeart/2008/layout/LinedList"/>
    <dgm:cxn modelId="{441392D0-4A74-410D-8165-C0D49D94A491}" type="presOf" srcId="{9363F8DF-CD4A-4908-A8BE-54DA030A45D7}" destId="{3230225B-DA88-4D08-B208-C339C567D0D0}" srcOrd="0" destOrd="0" presId="urn:microsoft.com/office/officeart/2008/layout/LinedList"/>
    <dgm:cxn modelId="{CD6A15D9-4E02-487B-AF85-89756551664E}" type="presOf" srcId="{91A2FFB8-5FF5-4431-B6C5-5EE172EE5ED0}" destId="{0F40D752-0135-4B80-8FC3-AFC8E423F80A}" srcOrd="0" destOrd="0" presId="urn:microsoft.com/office/officeart/2008/layout/LinedList"/>
    <dgm:cxn modelId="{63B86EE9-B125-4B4F-941E-C861E450ED8B}" type="presParOf" srcId="{1EBB9EA1-53BD-4C75-BCD7-DADFA853C31D}" destId="{EEC487D1-5F20-4512-8737-C88E13BCDD08}" srcOrd="0" destOrd="0" presId="urn:microsoft.com/office/officeart/2008/layout/LinedList"/>
    <dgm:cxn modelId="{116928D9-E5AF-4AB6-8CD9-BD3BE0552113}" type="presParOf" srcId="{1EBB9EA1-53BD-4C75-BCD7-DADFA853C31D}" destId="{9A90B13E-0121-4295-B114-954534327C08}" srcOrd="1" destOrd="0" presId="urn:microsoft.com/office/officeart/2008/layout/LinedList"/>
    <dgm:cxn modelId="{04246814-EDDF-4770-98D9-9CA4F860B5A2}" type="presParOf" srcId="{9A90B13E-0121-4295-B114-954534327C08}" destId="{A1034793-0CEB-450F-B052-320233480F15}" srcOrd="0" destOrd="0" presId="urn:microsoft.com/office/officeart/2008/layout/LinedList"/>
    <dgm:cxn modelId="{CA08F830-C775-4C63-AC56-DB738347DCBB}" type="presParOf" srcId="{9A90B13E-0121-4295-B114-954534327C08}" destId="{77A079F6-48E4-4661-8632-98267749FF3A}" srcOrd="1" destOrd="0" presId="urn:microsoft.com/office/officeart/2008/layout/LinedList"/>
    <dgm:cxn modelId="{BE612273-1067-49D3-B410-B002767586A0}" type="presParOf" srcId="{1EBB9EA1-53BD-4C75-BCD7-DADFA853C31D}" destId="{8521796F-C6D8-49D5-BA42-9E03788AAB17}" srcOrd="2" destOrd="0" presId="urn:microsoft.com/office/officeart/2008/layout/LinedList"/>
    <dgm:cxn modelId="{47C069C5-8F1F-49CD-8B0A-D2ACA06CC9B9}" type="presParOf" srcId="{1EBB9EA1-53BD-4C75-BCD7-DADFA853C31D}" destId="{52D9B2E2-AB1C-4556-AA00-FDA354CEE20F}" srcOrd="3" destOrd="0" presId="urn:microsoft.com/office/officeart/2008/layout/LinedList"/>
    <dgm:cxn modelId="{57481518-8090-4218-8C5D-D5928CD63179}" type="presParOf" srcId="{52D9B2E2-AB1C-4556-AA00-FDA354CEE20F}" destId="{3230225B-DA88-4D08-B208-C339C567D0D0}" srcOrd="0" destOrd="0" presId="urn:microsoft.com/office/officeart/2008/layout/LinedList"/>
    <dgm:cxn modelId="{BD32EA56-A00A-419B-9ABC-28790B44FDB7}" type="presParOf" srcId="{52D9B2E2-AB1C-4556-AA00-FDA354CEE20F}" destId="{2775165D-4E98-4E27-BACB-75D58ACB36D6}" srcOrd="1" destOrd="0" presId="urn:microsoft.com/office/officeart/2008/layout/LinedList"/>
    <dgm:cxn modelId="{4E5EE343-6B6E-4642-889D-B22B7FB6EEC0}" type="presParOf" srcId="{1EBB9EA1-53BD-4C75-BCD7-DADFA853C31D}" destId="{DC73CF01-A49B-47F1-B8EB-93D1BFA83563}" srcOrd="4" destOrd="0" presId="urn:microsoft.com/office/officeart/2008/layout/LinedList"/>
    <dgm:cxn modelId="{1D67D168-2D98-42EB-9ABA-844D295AD4D2}" type="presParOf" srcId="{1EBB9EA1-53BD-4C75-BCD7-DADFA853C31D}" destId="{020B788C-BE20-4FF1-96CD-06F1D3269CC9}" srcOrd="5" destOrd="0" presId="urn:microsoft.com/office/officeart/2008/layout/LinedList"/>
    <dgm:cxn modelId="{C0EC408B-8594-4EBF-97BF-CD6A1F06ECBC}" type="presParOf" srcId="{020B788C-BE20-4FF1-96CD-06F1D3269CC9}" destId="{2E0D723E-7870-47A7-95AA-99E03F567C6B}" srcOrd="0" destOrd="0" presId="urn:microsoft.com/office/officeart/2008/layout/LinedList"/>
    <dgm:cxn modelId="{E41C7BFA-F38F-4173-84CF-7B82BC86CC65}" type="presParOf" srcId="{020B788C-BE20-4FF1-96CD-06F1D3269CC9}" destId="{686D7517-0C65-4A53-8B2F-7878B74A296F}" srcOrd="1" destOrd="0" presId="urn:microsoft.com/office/officeart/2008/layout/LinedList"/>
    <dgm:cxn modelId="{9D8CA6B8-7DBF-4C5B-93AB-24ACFC0C2DD3}" type="presParOf" srcId="{1EBB9EA1-53BD-4C75-BCD7-DADFA853C31D}" destId="{82A4DC18-D61C-4BA0-A8D6-BB95D20E4C87}" srcOrd="6" destOrd="0" presId="urn:microsoft.com/office/officeart/2008/layout/LinedList"/>
    <dgm:cxn modelId="{6A14343C-9D80-4955-8F88-277F417E13B1}" type="presParOf" srcId="{1EBB9EA1-53BD-4C75-BCD7-DADFA853C31D}" destId="{7F939E44-6767-48A1-AD71-37608D2FF54A}" srcOrd="7" destOrd="0" presId="urn:microsoft.com/office/officeart/2008/layout/LinedList"/>
    <dgm:cxn modelId="{685D9D12-B2E9-454D-93DB-106C0B62626F}" type="presParOf" srcId="{7F939E44-6767-48A1-AD71-37608D2FF54A}" destId="{CC455FAB-2164-42DC-8D4E-F595B31E5310}" srcOrd="0" destOrd="0" presId="urn:microsoft.com/office/officeart/2008/layout/LinedList"/>
    <dgm:cxn modelId="{5C31391E-1474-422D-AB6D-3944493EB32C}" type="presParOf" srcId="{7F939E44-6767-48A1-AD71-37608D2FF54A}" destId="{E943197D-B94A-4589-B451-4CD95DA0084E}" srcOrd="1" destOrd="0" presId="urn:microsoft.com/office/officeart/2008/layout/LinedList"/>
    <dgm:cxn modelId="{114C42EA-8FDB-404B-8AF9-1C7A4CB796F9}" type="presParOf" srcId="{1EBB9EA1-53BD-4C75-BCD7-DADFA853C31D}" destId="{8BDB503F-44AB-4B18-9E36-B6B20FA1094B}" srcOrd="8" destOrd="0" presId="urn:microsoft.com/office/officeart/2008/layout/LinedList"/>
    <dgm:cxn modelId="{2ADD0408-1D67-4141-B592-7060144C09A1}" type="presParOf" srcId="{1EBB9EA1-53BD-4C75-BCD7-DADFA853C31D}" destId="{567271CF-1CEB-4CC9-8E60-02FBDC19C908}" srcOrd="9" destOrd="0" presId="urn:microsoft.com/office/officeart/2008/layout/LinedList"/>
    <dgm:cxn modelId="{1F4B9BFF-D9DC-426B-910C-1E0D4FAFE103}" type="presParOf" srcId="{567271CF-1CEB-4CC9-8E60-02FBDC19C908}" destId="{6C4773D0-E60C-4551-B071-B9521B8B58DA}" srcOrd="0" destOrd="0" presId="urn:microsoft.com/office/officeart/2008/layout/LinedList"/>
    <dgm:cxn modelId="{C492D94D-9CE2-4D6B-9752-47C4DDD58A36}" type="presParOf" srcId="{567271CF-1CEB-4CC9-8E60-02FBDC19C908}" destId="{A8E02E39-566F-43E3-A749-23E42E79E3F8}" srcOrd="1" destOrd="0" presId="urn:microsoft.com/office/officeart/2008/layout/LinedList"/>
    <dgm:cxn modelId="{7DE88908-8D56-469A-82ED-988300F73490}" type="presParOf" srcId="{1EBB9EA1-53BD-4C75-BCD7-DADFA853C31D}" destId="{7CF8917D-D8D1-4DBB-B63A-42B9F22D9AA1}" srcOrd="10" destOrd="0" presId="urn:microsoft.com/office/officeart/2008/layout/LinedList"/>
    <dgm:cxn modelId="{4F2EF434-50AE-4E39-AE73-CEDF2D01F180}" type="presParOf" srcId="{1EBB9EA1-53BD-4C75-BCD7-DADFA853C31D}" destId="{2201E9BE-217D-4668-B7C1-32B5676AD629}" srcOrd="11" destOrd="0" presId="urn:microsoft.com/office/officeart/2008/layout/LinedList"/>
    <dgm:cxn modelId="{5CBD7EAB-D746-4987-A430-400963A5B7A9}" type="presParOf" srcId="{2201E9BE-217D-4668-B7C1-32B5676AD629}" destId="{0F40D752-0135-4B80-8FC3-AFC8E423F80A}" srcOrd="0" destOrd="0" presId="urn:microsoft.com/office/officeart/2008/layout/LinedList"/>
    <dgm:cxn modelId="{39940244-8886-4A14-B107-499E43EFDD25}" type="presParOf" srcId="{2201E9BE-217D-4668-B7C1-32B5676AD629}" destId="{9A2AC70C-71EB-4294-AC11-7B537B344F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3A5EA8-9C89-4A24-89CF-1EC7DC3FC606}"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D5143AE8-CCD1-4067-BFE7-68460DB305BD}">
      <dgm:prSet/>
      <dgm:spPr/>
      <dgm:t>
        <a:bodyPr/>
        <a:lstStyle/>
        <a:p>
          <a:r>
            <a:rPr lang="en-US"/>
            <a:t>Group discussion with Dr. Jess Murphy</a:t>
          </a:r>
        </a:p>
      </dgm:t>
    </dgm:pt>
    <dgm:pt modelId="{9973E8D4-D6AC-4B76-93DF-769623351CFF}" type="parTrans" cxnId="{208AD74C-8615-4007-AC8D-912AFF9C19D8}">
      <dgm:prSet/>
      <dgm:spPr/>
      <dgm:t>
        <a:bodyPr/>
        <a:lstStyle/>
        <a:p>
          <a:endParaRPr lang="en-US"/>
        </a:p>
      </dgm:t>
    </dgm:pt>
    <dgm:pt modelId="{2B4281DE-90BD-42EF-8387-F0ED4E83080F}" type="sibTrans" cxnId="{208AD74C-8615-4007-AC8D-912AFF9C19D8}">
      <dgm:prSet/>
      <dgm:spPr/>
      <dgm:t>
        <a:bodyPr/>
        <a:lstStyle/>
        <a:p>
          <a:endParaRPr lang="en-US"/>
        </a:p>
      </dgm:t>
    </dgm:pt>
    <dgm:pt modelId="{622D0DC5-08F9-4425-B149-786D71F075DB}">
      <dgm:prSet/>
      <dgm:spPr/>
      <dgm:t>
        <a:bodyPr/>
        <a:lstStyle/>
        <a:p>
          <a:r>
            <a:rPr lang="en-US"/>
            <a:t>What are the current issues/challenges/barriers with annual health assessment process for the people you support?</a:t>
          </a:r>
        </a:p>
      </dgm:t>
    </dgm:pt>
    <dgm:pt modelId="{E837290F-19B0-4FE4-8867-6E01FB9820AB}" type="parTrans" cxnId="{1D55A012-BFF4-44B8-B9A7-7D800D9A38AF}">
      <dgm:prSet/>
      <dgm:spPr/>
      <dgm:t>
        <a:bodyPr/>
        <a:lstStyle/>
        <a:p>
          <a:endParaRPr lang="en-US"/>
        </a:p>
      </dgm:t>
    </dgm:pt>
    <dgm:pt modelId="{35AA17B9-A663-42EE-9162-0BC4F3E66084}" type="sibTrans" cxnId="{1D55A012-BFF4-44B8-B9A7-7D800D9A38AF}">
      <dgm:prSet/>
      <dgm:spPr/>
      <dgm:t>
        <a:bodyPr/>
        <a:lstStyle/>
        <a:p>
          <a:endParaRPr lang="en-US"/>
        </a:p>
      </dgm:t>
    </dgm:pt>
    <dgm:pt modelId="{D8DB8306-1E76-4469-A139-9A93740622A6}" type="pres">
      <dgm:prSet presAssocID="{643A5EA8-9C89-4A24-89CF-1EC7DC3FC606}" presName="Name0" presStyleCnt="0">
        <dgm:presLayoutVars>
          <dgm:dir/>
          <dgm:animLvl val="lvl"/>
          <dgm:resizeHandles val="exact"/>
        </dgm:presLayoutVars>
      </dgm:prSet>
      <dgm:spPr/>
    </dgm:pt>
    <dgm:pt modelId="{725A9AD6-9282-49F3-B3A9-8C947E0FA84F}" type="pres">
      <dgm:prSet presAssocID="{622D0DC5-08F9-4425-B149-786D71F075DB}" presName="boxAndChildren" presStyleCnt="0"/>
      <dgm:spPr/>
    </dgm:pt>
    <dgm:pt modelId="{FF2E9C52-2377-4A1F-98D6-574A324C6A58}" type="pres">
      <dgm:prSet presAssocID="{622D0DC5-08F9-4425-B149-786D71F075DB}" presName="parentTextBox" presStyleLbl="node1" presStyleIdx="0" presStyleCnt="2"/>
      <dgm:spPr/>
    </dgm:pt>
    <dgm:pt modelId="{A3232B44-08EB-48BD-ACBB-42181C1F2C3E}" type="pres">
      <dgm:prSet presAssocID="{2B4281DE-90BD-42EF-8387-F0ED4E83080F}" presName="sp" presStyleCnt="0"/>
      <dgm:spPr/>
    </dgm:pt>
    <dgm:pt modelId="{55B18704-C6F2-4B6E-A7CE-C96566FBCD4B}" type="pres">
      <dgm:prSet presAssocID="{D5143AE8-CCD1-4067-BFE7-68460DB305BD}" presName="arrowAndChildren" presStyleCnt="0"/>
      <dgm:spPr/>
    </dgm:pt>
    <dgm:pt modelId="{C437D2E3-570E-427C-9EC9-D697AFB83629}" type="pres">
      <dgm:prSet presAssocID="{D5143AE8-CCD1-4067-BFE7-68460DB305BD}" presName="parentTextArrow" presStyleLbl="node1" presStyleIdx="1" presStyleCnt="2"/>
      <dgm:spPr/>
    </dgm:pt>
  </dgm:ptLst>
  <dgm:cxnLst>
    <dgm:cxn modelId="{1D55A012-BFF4-44B8-B9A7-7D800D9A38AF}" srcId="{643A5EA8-9C89-4A24-89CF-1EC7DC3FC606}" destId="{622D0DC5-08F9-4425-B149-786D71F075DB}" srcOrd="1" destOrd="0" parTransId="{E837290F-19B0-4FE4-8867-6E01FB9820AB}" sibTransId="{35AA17B9-A663-42EE-9162-0BC4F3E66084}"/>
    <dgm:cxn modelId="{12E77A19-1C4B-4284-98C0-C19BA28E2F7E}" type="presOf" srcId="{622D0DC5-08F9-4425-B149-786D71F075DB}" destId="{FF2E9C52-2377-4A1F-98D6-574A324C6A58}" srcOrd="0" destOrd="0" presId="urn:microsoft.com/office/officeart/2005/8/layout/process4"/>
    <dgm:cxn modelId="{81B8F332-CA45-45FD-A1EE-8ED849FC80A6}" type="presOf" srcId="{D5143AE8-CCD1-4067-BFE7-68460DB305BD}" destId="{C437D2E3-570E-427C-9EC9-D697AFB83629}" srcOrd="0" destOrd="0" presId="urn:microsoft.com/office/officeart/2005/8/layout/process4"/>
    <dgm:cxn modelId="{208AD74C-8615-4007-AC8D-912AFF9C19D8}" srcId="{643A5EA8-9C89-4A24-89CF-1EC7DC3FC606}" destId="{D5143AE8-CCD1-4067-BFE7-68460DB305BD}" srcOrd="0" destOrd="0" parTransId="{9973E8D4-D6AC-4B76-93DF-769623351CFF}" sibTransId="{2B4281DE-90BD-42EF-8387-F0ED4E83080F}"/>
    <dgm:cxn modelId="{91D86652-60E8-4F66-840F-D767F76287A0}" type="presOf" srcId="{643A5EA8-9C89-4A24-89CF-1EC7DC3FC606}" destId="{D8DB8306-1E76-4469-A139-9A93740622A6}" srcOrd="0" destOrd="0" presId="urn:microsoft.com/office/officeart/2005/8/layout/process4"/>
    <dgm:cxn modelId="{8A23EC7C-F0D5-4289-AD29-1A2784F0E79E}" type="presParOf" srcId="{D8DB8306-1E76-4469-A139-9A93740622A6}" destId="{725A9AD6-9282-49F3-B3A9-8C947E0FA84F}" srcOrd="0" destOrd="0" presId="urn:microsoft.com/office/officeart/2005/8/layout/process4"/>
    <dgm:cxn modelId="{095131B1-B90B-4B8A-B257-8FD17F68F295}" type="presParOf" srcId="{725A9AD6-9282-49F3-B3A9-8C947E0FA84F}" destId="{FF2E9C52-2377-4A1F-98D6-574A324C6A58}" srcOrd="0" destOrd="0" presId="urn:microsoft.com/office/officeart/2005/8/layout/process4"/>
    <dgm:cxn modelId="{D4C63429-878F-426A-A98A-20F17ECB321D}" type="presParOf" srcId="{D8DB8306-1E76-4469-A139-9A93740622A6}" destId="{A3232B44-08EB-48BD-ACBB-42181C1F2C3E}" srcOrd="1" destOrd="0" presId="urn:microsoft.com/office/officeart/2005/8/layout/process4"/>
    <dgm:cxn modelId="{806882DB-BCDC-4996-AF47-20E02A88080E}" type="presParOf" srcId="{D8DB8306-1E76-4469-A139-9A93740622A6}" destId="{55B18704-C6F2-4B6E-A7CE-C96566FBCD4B}" srcOrd="2" destOrd="0" presId="urn:microsoft.com/office/officeart/2005/8/layout/process4"/>
    <dgm:cxn modelId="{E5281B47-4E4E-4B94-AC38-AC0DA6A9E086}" type="presParOf" srcId="{55B18704-C6F2-4B6E-A7CE-C96566FBCD4B}" destId="{C437D2E3-570E-427C-9EC9-D697AFB8362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4DC95C8-0068-4B38-9582-7A06006D4002}" type="doc">
      <dgm:prSet loTypeId="urn:microsoft.com/office/officeart/2016/7/layout/VerticalHollowActionList" loCatId="List" qsTypeId="urn:microsoft.com/office/officeart/2005/8/quickstyle/simple1" qsCatId="simple" csTypeId="urn:microsoft.com/office/officeart/2005/8/colors/accent2_2" csCatId="accent2" phldr="1"/>
      <dgm:spPr/>
      <dgm:t>
        <a:bodyPr/>
        <a:lstStyle/>
        <a:p>
          <a:endParaRPr lang="en-US"/>
        </a:p>
      </dgm:t>
    </dgm:pt>
    <dgm:pt modelId="{F89575AE-9E66-44D5-A6E8-DCB70E5D329A}">
      <dgm:prSet/>
      <dgm:spPr/>
      <dgm:t>
        <a:bodyPr/>
        <a:lstStyle/>
        <a:p>
          <a:r>
            <a:rPr lang="en-US"/>
            <a:t>Do</a:t>
          </a:r>
        </a:p>
      </dgm:t>
    </dgm:pt>
    <dgm:pt modelId="{1957F81A-904F-4109-A4FC-03A93ACE3C66}" type="parTrans" cxnId="{702B983E-47B8-4854-ABDC-D462B9DBB3AD}">
      <dgm:prSet/>
      <dgm:spPr/>
      <dgm:t>
        <a:bodyPr/>
        <a:lstStyle/>
        <a:p>
          <a:endParaRPr lang="en-US"/>
        </a:p>
      </dgm:t>
    </dgm:pt>
    <dgm:pt modelId="{126E58D0-C381-4991-B45F-383C4F7A57D1}" type="sibTrans" cxnId="{702B983E-47B8-4854-ABDC-D462B9DBB3AD}">
      <dgm:prSet/>
      <dgm:spPr/>
      <dgm:t>
        <a:bodyPr/>
        <a:lstStyle/>
        <a:p>
          <a:endParaRPr lang="en-US"/>
        </a:p>
      </dgm:t>
    </dgm:pt>
    <dgm:pt modelId="{C2761A96-362B-4942-8B7F-5D88C26210C1}">
      <dgm:prSet custT="1"/>
      <dgm:spPr/>
      <dgm:t>
        <a:bodyPr/>
        <a:lstStyle/>
        <a:p>
          <a:r>
            <a:rPr lang="en-US" sz="1600"/>
            <a:t>Group 1: What do you need to do in Week 1 and what else do you think about </a:t>
          </a:r>
          <a:r>
            <a:rPr lang="en-US" sz="1200"/>
            <a:t>.</a:t>
          </a:r>
        </a:p>
      </dgm:t>
    </dgm:pt>
    <dgm:pt modelId="{93F3724B-4275-4089-93A3-9BE4C13CE83F}" type="parTrans" cxnId="{8DD0AE46-7B83-434C-BB6B-5FB038890C87}">
      <dgm:prSet/>
      <dgm:spPr/>
      <dgm:t>
        <a:bodyPr/>
        <a:lstStyle/>
        <a:p>
          <a:endParaRPr lang="en-US"/>
        </a:p>
      </dgm:t>
    </dgm:pt>
    <dgm:pt modelId="{402B44D3-9830-46F2-991A-3F577EA5FCB7}" type="sibTrans" cxnId="{8DD0AE46-7B83-434C-BB6B-5FB038890C87}">
      <dgm:prSet/>
      <dgm:spPr/>
      <dgm:t>
        <a:bodyPr/>
        <a:lstStyle/>
        <a:p>
          <a:endParaRPr lang="en-US"/>
        </a:p>
      </dgm:t>
    </dgm:pt>
    <dgm:pt modelId="{F197F136-2EBD-4FEC-9026-F6DD4C854E2E}">
      <dgm:prSet/>
      <dgm:spPr/>
      <dgm:t>
        <a:bodyPr/>
        <a:lstStyle/>
        <a:p>
          <a:r>
            <a:rPr lang="en-US"/>
            <a:t>Do</a:t>
          </a:r>
        </a:p>
      </dgm:t>
    </dgm:pt>
    <dgm:pt modelId="{4411042A-CF5D-41D9-A224-92F5DE31CE01}" type="parTrans" cxnId="{E0E5E78D-90E7-485C-BD35-8D5417A09A59}">
      <dgm:prSet/>
      <dgm:spPr/>
      <dgm:t>
        <a:bodyPr/>
        <a:lstStyle/>
        <a:p>
          <a:endParaRPr lang="en-US"/>
        </a:p>
      </dgm:t>
    </dgm:pt>
    <dgm:pt modelId="{2950CFDC-DC5A-4878-AFDC-6545237857AB}" type="sibTrans" cxnId="{E0E5E78D-90E7-485C-BD35-8D5417A09A59}">
      <dgm:prSet/>
      <dgm:spPr/>
      <dgm:t>
        <a:bodyPr/>
        <a:lstStyle/>
        <a:p>
          <a:endParaRPr lang="en-US"/>
        </a:p>
      </dgm:t>
    </dgm:pt>
    <dgm:pt modelId="{C57258D6-6E8C-4A1C-A97A-4D908FCD51F2}">
      <dgm:prSet custT="1"/>
      <dgm:spPr/>
      <dgm:t>
        <a:bodyPr/>
        <a:lstStyle/>
        <a:p>
          <a:r>
            <a:rPr lang="en-US" sz="1600" kern="1200">
              <a:solidFill>
                <a:srgbClr val="FFFFFF"/>
              </a:solidFill>
              <a:latin typeface="Calibri" panose="020F0502020204030204"/>
              <a:ea typeface="+mn-ea"/>
              <a:cs typeface="+mn-cs"/>
            </a:rPr>
            <a:t>Group 2: </a:t>
          </a:r>
          <a:r>
            <a:rPr lang="en-US" sz="1600" kern="1200"/>
            <a:t>What do you need to do in Week 2 and what else do you think about or do</a:t>
          </a:r>
          <a:r>
            <a:rPr lang="en-US" sz="1200" kern="1200"/>
            <a:t>.</a:t>
          </a:r>
        </a:p>
      </dgm:t>
    </dgm:pt>
    <dgm:pt modelId="{447DF29B-88F7-4DD9-A574-4B208A1D3023}" type="parTrans" cxnId="{E5E4F24A-43AC-4004-B387-1AB1C49F68BB}">
      <dgm:prSet/>
      <dgm:spPr/>
      <dgm:t>
        <a:bodyPr/>
        <a:lstStyle/>
        <a:p>
          <a:endParaRPr lang="en-US"/>
        </a:p>
      </dgm:t>
    </dgm:pt>
    <dgm:pt modelId="{4EF66729-BF09-435C-863F-E22802FCA121}" type="sibTrans" cxnId="{E5E4F24A-43AC-4004-B387-1AB1C49F68BB}">
      <dgm:prSet/>
      <dgm:spPr/>
      <dgm:t>
        <a:bodyPr/>
        <a:lstStyle/>
        <a:p>
          <a:endParaRPr lang="en-US"/>
        </a:p>
      </dgm:t>
    </dgm:pt>
    <dgm:pt modelId="{853212D9-E694-4D7F-82C1-3E24547DCB9F}">
      <dgm:prSet/>
      <dgm:spPr/>
      <dgm:t>
        <a:bodyPr/>
        <a:lstStyle/>
        <a:p>
          <a:r>
            <a:rPr lang="en-US"/>
            <a:t>Do</a:t>
          </a:r>
        </a:p>
      </dgm:t>
    </dgm:pt>
    <dgm:pt modelId="{C9D9A015-49D5-443D-B44B-6BE0059BC264}" type="parTrans" cxnId="{13E009D9-F08C-4D2E-98BA-023774399AA7}">
      <dgm:prSet/>
      <dgm:spPr/>
      <dgm:t>
        <a:bodyPr/>
        <a:lstStyle/>
        <a:p>
          <a:endParaRPr lang="en-US"/>
        </a:p>
      </dgm:t>
    </dgm:pt>
    <dgm:pt modelId="{D4BC2012-06FF-49BC-A349-D33CE35A6423}" type="sibTrans" cxnId="{13E009D9-F08C-4D2E-98BA-023774399AA7}">
      <dgm:prSet/>
      <dgm:spPr/>
      <dgm:t>
        <a:bodyPr/>
        <a:lstStyle/>
        <a:p>
          <a:endParaRPr lang="en-US"/>
        </a:p>
      </dgm:t>
    </dgm:pt>
    <dgm:pt modelId="{CEE588DF-CF9F-455F-9BBF-110B14EE47C4}">
      <dgm:prSet custT="1"/>
      <dgm:spPr/>
      <dgm:t>
        <a:bodyPr/>
        <a:lstStyle/>
        <a:p>
          <a:r>
            <a:rPr lang="en-US" sz="1600" kern="1200">
              <a:solidFill>
                <a:srgbClr val="FFFFFF"/>
              </a:solidFill>
              <a:latin typeface="Calibri" panose="020F0502020204030204"/>
              <a:ea typeface="+mn-ea"/>
              <a:cs typeface="+mn-cs"/>
            </a:rPr>
            <a:t>Group 3: What </a:t>
          </a:r>
          <a:r>
            <a:rPr lang="en-US" sz="1600" kern="1200"/>
            <a:t>do you need to do in Week 3 &amp;4 and what else do you think about or do</a:t>
          </a:r>
          <a:endParaRPr lang="en-US" sz="1200" kern="1200"/>
        </a:p>
      </dgm:t>
    </dgm:pt>
    <dgm:pt modelId="{CEAFEF37-B195-4F5E-9CB5-503DDB02CEFC}" type="parTrans" cxnId="{EB6007D5-A3DD-4F32-96DF-6F754771D12C}">
      <dgm:prSet/>
      <dgm:spPr/>
      <dgm:t>
        <a:bodyPr/>
        <a:lstStyle/>
        <a:p>
          <a:endParaRPr lang="en-US"/>
        </a:p>
      </dgm:t>
    </dgm:pt>
    <dgm:pt modelId="{767E4858-B99F-492B-997F-8619C7690B0C}" type="sibTrans" cxnId="{EB6007D5-A3DD-4F32-96DF-6F754771D12C}">
      <dgm:prSet/>
      <dgm:spPr/>
      <dgm:t>
        <a:bodyPr/>
        <a:lstStyle/>
        <a:p>
          <a:endParaRPr lang="en-US"/>
        </a:p>
      </dgm:t>
    </dgm:pt>
    <dgm:pt modelId="{19839748-1FC5-462D-9BD1-E09FF6C94840}">
      <dgm:prSet/>
      <dgm:spPr/>
      <dgm:t>
        <a:bodyPr/>
        <a:lstStyle/>
        <a:p>
          <a:r>
            <a:rPr lang="en-US"/>
            <a:t>Develop</a:t>
          </a:r>
        </a:p>
      </dgm:t>
    </dgm:pt>
    <dgm:pt modelId="{71281515-FA56-4C4E-817E-67216B6CB337}" type="parTrans" cxnId="{1281EECF-60D3-43E9-BC8A-881837A66999}">
      <dgm:prSet/>
      <dgm:spPr/>
      <dgm:t>
        <a:bodyPr/>
        <a:lstStyle/>
        <a:p>
          <a:endParaRPr lang="en-US"/>
        </a:p>
      </dgm:t>
    </dgm:pt>
    <dgm:pt modelId="{BAC3EBA3-5E10-41EC-904C-280467F38A9E}" type="sibTrans" cxnId="{1281EECF-60D3-43E9-BC8A-881837A66999}">
      <dgm:prSet/>
      <dgm:spPr/>
      <dgm:t>
        <a:bodyPr/>
        <a:lstStyle/>
        <a:p>
          <a:endParaRPr lang="en-US"/>
        </a:p>
      </dgm:t>
    </dgm:pt>
    <dgm:pt modelId="{6D33FDA5-7C08-40AC-943C-09E795003B73}">
      <dgm:prSet custT="1"/>
      <dgm:spPr/>
      <dgm:t>
        <a:bodyPr/>
        <a:lstStyle/>
        <a:p>
          <a:r>
            <a:rPr lang="en-US" sz="1600" kern="1200">
              <a:solidFill>
                <a:srgbClr val="FFFFFF"/>
              </a:solidFill>
              <a:latin typeface="Calibri" panose="020F0502020204030204"/>
              <a:ea typeface="+mn-ea"/>
              <a:cs typeface="+mn-cs"/>
            </a:rPr>
            <a:t>Group 4: Develop </a:t>
          </a:r>
          <a:r>
            <a:rPr lang="en-US" sz="1600" kern="1200"/>
            <a:t>the person’s 1 page health profile  </a:t>
          </a:r>
          <a:endParaRPr lang="en-US" sz="1200" kern="1200"/>
        </a:p>
      </dgm:t>
    </dgm:pt>
    <dgm:pt modelId="{A72AD48B-E45F-49B2-8CB6-64374CBFDA59}" type="parTrans" cxnId="{FD70B148-D52D-45C9-A702-8C14DE3AD9AB}">
      <dgm:prSet/>
      <dgm:spPr/>
      <dgm:t>
        <a:bodyPr/>
        <a:lstStyle/>
        <a:p>
          <a:endParaRPr lang="en-US"/>
        </a:p>
      </dgm:t>
    </dgm:pt>
    <dgm:pt modelId="{703AB098-11F5-418C-9E6A-FD10AC8A8688}" type="sibTrans" cxnId="{FD70B148-D52D-45C9-A702-8C14DE3AD9AB}">
      <dgm:prSet/>
      <dgm:spPr/>
      <dgm:t>
        <a:bodyPr/>
        <a:lstStyle/>
        <a:p>
          <a:endParaRPr lang="en-US"/>
        </a:p>
      </dgm:t>
    </dgm:pt>
    <dgm:pt modelId="{DDDFA137-A5E6-418C-AC57-34AA06AE2F08}">
      <dgm:prSet/>
      <dgm:spPr/>
      <dgm:t>
        <a:bodyPr/>
        <a:lstStyle/>
        <a:p>
          <a:r>
            <a:rPr lang="en-US"/>
            <a:t>Do</a:t>
          </a:r>
        </a:p>
      </dgm:t>
    </dgm:pt>
    <dgm:pt modelId="{4BE05706-D50D-4DF7-AC76-81C5450B5558}" type="parTrans" cxnId="{6694BA7D-3852-41B7-9C5E-9B67E34286FA}">
      <dgm:prSet/>
      <dgm:spPr/>
      <dgm:t>
        <a:bodyPr/>
        <a:lstStyle/>
        <a:p>
          <a:endParaRPr lang="en-US"/>
        </a:p>
      </dgm:t>
    </dgm:pt>
    <dgm:pt modelId="{239E86E3-BEC1-4C46-9723-A6D6B6101794}" type="sibTrans" cxnId="{6694BA7D-3852-41B7-9C5E-9B67E34286FA}">
      <dgm:prSet/>
      <dgm:spPr/>
      <dgm:t>
        <a:bodyPr/>
        <a:lstStyle/>
        <a:p>
          <a:endParaRPr lang="en-US"/>
        </a:p>
      </dgm:t>
    </dgm:pt>
    <dgm:pt modelId="{DCA38E97-E072-4216-B79A-AF374D866678}">
      <dgm:prSet/>
      <dgm:spPr/>
      <dgm:t>
        <a:bodyPr/>
        <a:lstStyle/>
        <a:p>
          <a:r>
            <a:rPr lang="en-US"/>
            <a:t>Present</a:t>
          </a:r>
        </a:p>
      </dgm:t>
    </dgm:pt>
    <dgm:pt modelId="{697AC08D-69FD-4ABC-AE98-BA56A23771D0}" type="parTrans" cxnId="{5C25B7F1-B036-4790-9E9B-0F9A6F1C4A67}">
      <dgm:prSet/>
      <dgm:spPr/>
      <dgm:t>
        <a:bodyPr/>
        <a:lstStyle/>
        <a:p>
          <a:endParaRPr lang="en-US"/>
        </a:p>
      </dgm:t>
    </dgm:pt>
    <dgm:pt modelId="{AFEE99AC-9A16-4184-A3F0-AB389D9C2CCF}" type="sibTrans" cxnId="{5C25B7F1-B036-4790-9E9B-0F9A6F1C4A67}">
      <dgm:prSet/>
      <dgm:spPr/>
      <dgm:t>
        <a:bodyPr/>
        <a:lstStyle/>
        <a:p>
          <a:endParaRPr lang="en-US"/>
        </a:p>
      </dgm:t>
    </dgm:pt>
    <dgm:pt modelId="{D5205A82-8F0C-48A3-8E3C-B62BB4944978}">
      <dgm:prSet/>
      <dgm:spPr/>
      <dgm:t>
        <a:bodyPr/>
        <a:lstStyle/>
        <a:p>
          <a:r>
            <a:rPr lang="en-US"/>
            <a:t>Each Group will present to the rest of the team </a:t>
          </a:r>
        </a:p>
      </dgm:t>
    </dgm:pt>
    <dgm:pt modelId="{3A6781E1-0023-4C76-86E9-4AF86F2578CD}" type="parTrans" cxnId="{CBBFEF3C-903D-493F-B088-60F4A8CC2CEB}">
      <dgm:prSet/>
      <dgm:spPr/>
      <dgm:t>
        <a:bodyPr/>
        <a:lstStyle/>
        <a:p>
          <a:endParaRPr lang="en-US"/>
        </a:p>
      </dgm:t>
    </dgm:pt>
    <dgm:pt modelId="{6106AE48-9617-4A81-BF38-23904C5BD9DB}" type="sibTrans" cxnId="{CBBFEF3C-903D-493F-B088-60F4A8CC2CEB}">
      <dgm:prSet/>
      <dgm:spPr/>
      <dgm:t>
        <a:bodyPr/>
        <a:lstStyle/>
        <a:p>
          <a:endParaRPr lang="en-US"/>
        </a:p>
      </dgm:t>
    </dgm:pt>
    <dgm:pt modelId="{7B437331-56E2-4D36-8010-D7034E65FC07}">
      <dgm:prSet custT="1"/>
      <dgm:spPr/>
      <dgm:t>
        <a:bodyPr/>
        <a:lstStyle/>
        <a:p>
          <a:r>
            <a:rPr lang="en-US" sz="1600" kern="1200">
              <a:solidFill>
                <a:srgbClr val="FFFFFF"/>
              </a:solidFill>
              <a:latin typeface="Calibri" panose="020F0502020204030204"/>
              <a:ea typeface="+mn-ea"/>
              <a:cs typeface="+mn-cs"/>
            </a:rPr>
            <a:t>Group 5: </a:t>
          </a:r>
          <a:r>
            <a:rPr lang="en-AU" sz="1600" kern="1200">
              <a:solidFill>
                <a:srgbClr val="FFFFFF"/>
              </a:solidFill>
              <a:latin typeface="Calibri" panose="020F0502020204030204"/>
              <a:ea typeface="+mn-ea"/>
              <a:cs typeface="+mn-cs"/>
            </a:rPr>
            <a:t>identify any other issues that may not have been addressed in the process that could potentially impact the person’s overall wellbeing. </a:t>
          </a:r>
          <a:r>
            <a:rPr lang="en-US" sz="1600" kern="1200">
              <a:solidFill>
                <a:srgbClr val="FFFFFF"/>
              </a:solidFill>
              <a:latin typeface="Calibri" panose="020F0502020204030204"/>
              <a:ea typeface="+mn-ea"/>
              <a:cs typeface="+mn-cs"/>
            </a:rPr>
            <a:t> </a:t>
          </a:r>
        </a:p>
      </dgm:t>
    </dgm:pt>
    <dgm:pt modelId="{289A1204-8BAA-4063-9942-7488999F0508}" type="sibTrans" cxnId="{7D8D32E8-B3FF-4434-9439-DD4436197A9A}">
      <dgm:prSet/>
      <dgm:spPr/>
      <dgm:t>
        <a:bodyPr/>
        <a:lstStyle/>
        <a:p>
          <a:endParaRPr lang="en-US"/>
        </a:p>
      </dgm:t>
    </dgm:pt>
    <dgm:pt modelId="{4F23AE97-1318-45A9-9399-5700447B8BB1}" type="parTrans" cxnId="{7D8D32E8-B3FF-4434-9439-DD4436197A9A}">
      <dgm:prSet/>
      <dgm:spPr/>
      <dgm:t>
        <a:bodyPr/>
        <a:lstStyle/>
        <a:p>
          <a:endParaRPr lang="en-US"/>
        </a:p>
      </dgm:t>
    </dgm:pt>
    <dgm:pt modelId="{E717AA6B-ED60-4F1A-8329-40E4F43A9731}" type="pres">
      <dgm:prSet presAssocID="{E4DC95C8-0068-4B38-9582-7A06006D4002}" presName="Name0" presStyleCnt="0">
        <dgm:presLayoutVars>
          <dgm:dir/>
          <dgm:animLvl val="lvl"/>
          <dgm:resizeHandles val="exact"/>
        </dgm:presLayoutVars>
      </dgm:prSet>
      <dgm:spPr/>
    </dgm:pt>
    <dgm:pt modelId="{DE8ACC53-12AC-4294-A29A-999E89A4B34F}" type="pres">
      <dgm:prSet presAssocID="{F89575AE-9E66-44D5-A6E8-DCB70E5D329A}" presName="linNode" presStyleCnt="0"/>
      <dgm:spPr/>
    </dgm:pt>
    <dgm:pt modelId="{D2F1A5C0-FE5E-42AE-B9DE-9274491F6DA8}" type="pres">
      <dgm:prSet presAssocID="{F89575AE-9E66-44D5-A6E8-DCB70E5D329A}" presName="parentText" presStyleLbl="solidFgAcc1" presStyleIdx="0" presStyleCnt="6">
        <dgm:presLayoutVars>
          <dgm:chMax val="1"/>
          <dgm:bulletEnabled/>
        </dgm:presLayoutVars>
      </dgm:prSet>
      <dgm:spPr/>
    </dgm:pt>
    <dgm:pt modelId="{2CF1A9AE-BA17-490C-BB7B-CEE6917B0D76}" type="pres">
      <dgm:prSet presAssocID="{F89575AE-9E66-44D5-A6E8-DCB70E5D329A}" presName="descendantText" presStyleLbl="alignNode1" presStyleIdx="0" presStyleCnt="6">
        <dgm:presLayoutVars>
          <dgm:bulletEnabled/>
        </dgm:presLayoutVars>
      </dgm:prSet>
      <dgm:spPr/>
    </dgm:pt>
    <dgm:pt modelId="{343CDF36-7CA6-4F18-A122-40742039A4D6}" type="pres">
      <dgm:prSet presAssocID="{126E58D0-C381-4991-B45F-383C4F7A57D1}" presName="sp" presStyleCnt="0"/>
      <dgm:spPr/>
    </dgm:pt>
    <dgm:pt modelId="{533624AD-1686-42B2-BEAE-E10F0513D475}" type="pres">
      <dgm:prSet presAssocID="{F197F136-2EBD-4FEC-9026-F6DD4C854E2E}" presName="linNode" presStyleCnt="0"/>
      <dgm:spPr/>
    </dgm:pt>
    <dgm:pt modelId="{B338937D-74F1-4496-B72D-12CB3C57A810}" type="pres">
      <dgm:prSet presAssocID="{F197F136-2EBD-4FEC-9026-F6DD4C854E2E}" presName="parentText" presStyleLbl="solidFgAcc1" presStyleIdx="1" presStyleCnt="6">
        <dgm:presLayoutVars>
          <dgm:chMax val="1"/>
          <dgm:bulletEnabled/>
        </dgm:presLayoutVars>
      </dgm:prSet>
      <dgm:spPr/>
    </dgm:pt>
    <dgm:pt modelId="{C5086832-8002-4CB2-AE40-12DB2F49BD1C}" type="pres">
      <dgm:prSet presAssocID="{F197F136-2EBD-4FEC-9026-F6DD4C854E2E}" presName="descendantText" presStyleLbl="alignNode1" presStyleIdx="1" presStyleCnt="6">
        <dgm:presLayoutVars>
          <dgm:bulletEnabled/>
        </dgm:presLayoutVars>
      </dgm:prSet>
      <dgm:spPr/>
    </dgm:pt>
    <dgm:pt modelId="{461B1BBD-1255-443B-B011-B2370F10EE49}" type="pres">
      <dgm:prSet presAssocID="{2950CFDC-DC5A-4878-AFDC-6545237857AB}" presName="sp" presStyleCnt="0"/>
      <dgm:spPr/>
    </dgm:pt>
    <dgm:pt modelId="{AB0CBE30-BC00-45E6-BCE9-0D4061A46431}" type="pres">
      <dgm:prSet presAssocID="{853212D9-E694-4D7F-82C1-3E24547DCB9F}" presName="linNode" presStyleCnt="0"/>
      <dgm:spPr/>
    </dgm:pt>
    <dgm:pt modelId="{F79F0238-2000-49B6-9515-FDD44330529D}" type="pres">
      <dgm:prSet presAssocID="{853212D9-E694-4D7F-82C1-3E24547DCB9F}" presName="parentText" presStyleLbl="solidFgAcc1" presStyleIdx="2" presStyleCnt="6">
        <dgm:presLayoutVars>
          <dgm:chMax val="1"/>
          <dgm:bulletEnabled/>
        </dgm:presLayoutVars>
      </dgm:prSet>
      <dgm:spPr/>
    </dgm:pt>
    <dgm:pt modelId="{E14B3016-F86E-4B8A-B143-C108CA065F67}" type="pres">
      <dgm:prSet presAssocID="{853212D9-E694-4D7F-82C1-3E24547DCB9F}" presName="descendantText" presStyleLbl="alignNode1" presStyleIdx="2" presStyleCnt="6">
        <dgm:presLayoutVars>
          <dgm:bulletEnabled/>
        </dgm:presLayoutVars>
      </dgm:prSet>
      <dgm:spPr/>
    </dgm:pt>
    <dgm:pt modelId="{548CC27D-0769-4EDD-87B4-5B80F526E5CB}" type="pres">
      <dgm:prSet presAssocID="{D4BC2012-06FF-49BC-A349-D33CE35A6423}" presName="sp" presStyleCnt="0"/>
      <dgm:spPr/>
    </dgm:pt>
    <dgm:pt modelId="{F7E638BC-8AA0-4153-9887-5022860A230C}" type="pres">
      <dgm:prSet presAssocID="{19839748-1FC5-462D-9BD1-E09FF6C94840}" presName="linNode" presStyleCnt="0"/>
      <dgm:spPr/>
    </dgm:pt>
    <dgm:pt modelId="{49F60ABA-956D-4E24-9C4A-E98B58CE47A8}" type="pres">
      <dgm:prSet presAssocID="{19839748-1FC5-462D-9BD1-E09FF6C94840}" presName="parentText" presStyleLbl="solidFgAcc1" presStyleIdx="3" presStyleCnt="6">
        <dgm:presLayoutVars>
          <dgm:chMax val="1"/>
          <dgm:bulletEnabled/>
        </dgm:presLayoutVars>
      </dgm:prSet>
      <dgm:spPr/>
    </dgm:pt>
    <dgm:pt modelId="{E0EEDB09-881B-4F0D-A23D-C598B869FAF9}" type="pres">
      <dgm:prSet presAssocID="{19839748-1FC5-462D-9BD1-E09FF6C94840}" presName="descendantText" presStyleLbl="alignNode1" presStyleIdx="3" presStyleCnt="6">
        <dgm:presLayoutVars>
          <dgm:bulletEnabled/>
        </dgm:presLayoutVars>
      </dgm:prSet>
      <dgm:spPr/>
    </dgm:pt>
    <dgm:pt modelId="{BF74780A-AA46-4DF8-86C8-5B71635F79E1}" type="pres">
      <dgm:prSet presAssocID="{BAC3EBA3-5E10-41EC-904C-280467F38A9E}" presName="sp" presStyleCnt="0"/>
      <dgm:spPr/>
    </dgm:pt>
    <dgm:pt modelId="{30981951-A9C8-4719-86D2-5C8CB7F70DE7}" type="pres">
      <dgm:prSet presAssocID="{DDDFA137-A5E6-418C-AC57-34AA06AE2F08}" presName="linNode" presStyleCnt="0"/>
      <dgm:spPr/>
    </dgm:pt>
    <dgm:pt modelId="{006BA4AE-DB95-4819-B481-FED9FDF06616}" type="pres">
      <dgm:prSet presAssocID="{DDDFA137-A5E6-418C-AC57-34AA06AE2F08}" presName="parentText" presStyleLbl="solidFgAcc1" presStyleIdx="4" presStyleCnt="6">
        <dgm:presLayoutVars>
          <dgm:chMax val="1"/>
          <dgm:bulletEnabled/>
        </dgm:presLayoutVars>
      </dgm:prSet>
      <dgm:spPr/>
    </dgm:pt>
    <dgm:pt modelId="{F89F6115-3086-4238-96F3-70D4FC8D3D92}" type="pres">
      <dgm:prSet presAssocID="{DDDFA137-A5E6-418C-AC57-34AA06AE2F08}" presName="descendantText" presStyleLbl="alignNode1" presStyleIdx="4" presStyleCnt="6">
        <dgm:presLayoutVars>
          <dgm:bulletEnabled/>
        </dgm:presLayoutVars>
      </dgm:prSet>
      <dgm:spPr/>
    </dgm:pt>
    <dgm:pt modelId="{5F3F7AA5-92F3-45C4-88B5-60707FBB9214}" type="pres">
      <dgm:prSet presAssocID="{239E86E3-BEC1-4C46-9723-A6D6B6101794}" presName="sp" presStyleCnt="0"/>
      <dgm:spPr/>
    </dgm:pt>
    <dgm:pt modelId="{167A3CAA-6CC0-4C1C-9A49-83F5D5082F76}" type="pres">
      <dgm:prSet presAssocID="{DCA38E97-E072-4216-B79A-AF374D866678}" presName="linNode" presStyleCnt="0"/>
      <dgm:spPr/>
    </dgm:pt>
    <dgm:pt modelId="{73E47F42-01FE-4803-8E62-D71E230893C4}" type="pres">
      <dgm:prSet presAssocID="{DCA38E97-E072-4216-B79A-AF374D866678}" presName="parentText" presStyleLbl="solidFgAcc1" presStyleIdx="5" presStyleCnt="6">
        <dgm:presLayoutVars>
          <dgm:chMax val="1"/>
          <dgm:bulletEnabled/>
        </dgm:presLayoutVars>
      </dgm:prSet>
      <dgm:spPr/>
    </dgm:pt>
    <dgm:pt modelId="{8A567A03-795F-49BA-B5AD-624700C3F13E}" type="pres">
      <dgm:prSet presAssocID="{DCA38E97-E072-4216-B79A-AF374D866678}" presName="descendantText" presStyleLbl="alignNode1" presStyleIdx="5" presStyleCnt="6">
        <dgm:presLayoutVars>
          <dgm:bulletEnabled/>
        </dgm:presLayoutVars>
      </dgm:prSet>
      <dgm:spPr/>
    </dgm:pt>
  </dgm:ptLst>
  <dgm:cxnLst>
    <dgm:cxn modelId="{D3962F0F-F4F2-4A63-95CE-88E4DEDAD9BC}" type="presOf" srcId="{E4DC95C8-0068-4B38-9582-7A06006D4002}" destId="{E717AA6B-ED60-4F1A-8329-40E4F43A9731}" srcOrd="0" destOrd="0" presId="urn:microsoft.com/office/officeart/2016/7/layout/VerticalHollowActionList"/>
    <dgm:cxn modelId="{ADB12E2E-889F-4D27-B7FA-A4ABB2827161}" type="presOf" srcId="{D5205A82-8F0C-48A3-8E3C-B62BB4944978}" destId="{8A567A03-795F-49BA-B5AD-624700C3F13E}" srcOrd="0" destOrd="0" presId="urn:microsoft.com/office/officeart/2016/7/layout/VerticalHollowActionList"/>
    <dgm:cxn modelId="{39155030-3398-46C4-AA36-4EDB6F34A0F5}" type="presOf" srcId="{CEE588DF-CF9F-455F-9BBF-110B14EE47C4}" destId="{E14B3016-F86E-4B8A-B143-C108CA065F67}" srcOrd="0" destOrd="0" presId="urn:microsoft.com/office/officeart/2016/7/layout/VerticalHollowActionList"/>
    <dgm:cxn modelId="{0233DC33-5B94-4F68-9435-FDCDAD15D298}" type="presOf" srcId="{DCA38E97-E072-4216-B79A-AF374D866678}" destId="{73E47F42-01FE-4803-8E62-D71E230893C4}" srcOrd="0" destOrd="0" presId="urn:microsoft.com/office/officeart/2016/7/layout/VerticalHollowActionList"/>
    <dgm:cxn modelId="{CBBFEF3C-903D-493F-B088-60F4A8CC2CEB}" srcId="{DCA38E97-E072-4216-B79A-AF374D866678}" destId="{D5205A82-8F0C-48A3-8E3C-B62BB4944978}" srcOrd="0" destOrd="0" parTransId="{3A6781E1-0023-4C76-86E9-4AF86F2578CD}" sibTransId="{6106AE48-9617-4A81-BF38-23904C5BD9DB}"/>
    <dgm:cxn modelId="{702B983E-47B8-4854-ABDC-D462B9DBB3AD}" srcId="{E4DC95C8-0068-4B38-9582-7A06006D4002}" destId="{F89575AE-9E66-44D5-A6E8-DCB70E5D329A}" srcOrd="0" destOrd="0" parTransId="{1957F81A-904F-4109-A4FC-03A93ACE3C66}" sibTransId="{126E58D0-C381-4991-B45F-383C4F7A57D1}"/>
    <dgm:cxn modelId="{8DD0AE46-7B83-434C-BB6B-5FB038890C87}" srcId="{F89575AE-9E66-44D5-A6E8-DCB70E5D329A}" destId="{C2761A96-362B-4942-8B7F-5D88C26210C1}" srcOrd="0" destOrd="0" parTransId="{93F3724B-4275-4089-93A3-9BE4C13CE83F}" sibTransId="{402B44D3-9830-46F2-991A-3F577EA5FCB7}"/>
    <dgm:cxn modelId="{FD70B148-D52D-45C9-A702-8C14DE3AD9AB}" srcId="{19839748-1FC5-462D-9BD1-E09FF6C94840}" destId="{6D33FDA5-7C08-40AC-943C-09E795003B73}" srcOrd="0" destOrd="0" parTransId="{A72AD48B-E45F-49B2-8CB6-64374CBFDA59}" sibTransId="{703AB098-11F5-418C-9E6A-FD10AC8A8688}"/>
    <dgm:cxn modelId="{E5E4F24A-43AC-4004-B387-1AB1C49F68BB}" srcId="{F197F136-2EBD-4FEC-9026-F6DD4C854E2E}" destId="{C57258D6-6E8C-4A1C-A97A-4D908FCD51F2}" srcOrd="0" destOrd="0" parTransId="{447DF29B-88F7-4DD9-A574-4B208A1D3023}" sibTransId="{4EF66729-BF09-435C-863F-E22802FCA121}"/>
    <dgm:cxn modelId="{6694BA7D-3852-41B7-9C5E-9B67E34286FA}" srcId="{E4DC95C8-0068-4B38-9582-7A06006D4002}" destId="{DDDFA137-A5E6-418C-AC57-34AA06AE2F08}" srcOrd="4" destOrd="0" parTransId="{4BE05706-D50D-4DF7-AC76-81C5450B5558}" sibTransId="{239E86E3-BEC1-4C46-9723-A6D6B6101794}"/>
    <dgm:cxn modelId="{50077D82-C802-4D8B-AC28-94EA77B62FEA}" type="presOf" srcId="{19839748-1FC5-462D-9BD1-E09FF6C94840}" destId="{49F60ABA-956D-4E24-9C4A-E98B58CE47A8}" srcOrd="0" destOrd="0" presId="urn:microsoft.com/office/officeart/2016/7/layout/VerticalHollowActionList"/>
    <dgm:cxn modelId="{E0E5E78D-90E7-485C-BD35-8D5417A09A59}" srcId="{E4DC95C8-0068-4B38-9582-7A06006D4002}" destId="{F197F136-2EBD-4FEC-9026-F6DD4C854E2E}" srcOrd="1" destOrd="0" parTransId="{4411042A-CF5D-41D9-A224-92F5DE31CE01}" sibTransId="{2950CFDC-DC5A-4878-AFDC-6545237857AB}"/>
    <dgm:cxn modelId="{C74D7399-4CF6-48C5-9338-3AEBC16A5465}" type="presOf" srcId="{6D33FDA5-7C08-40AC-943C-09E795003B73}" destId="{E0EEDB09-881B-4F0D-A23D-C598B869FAF9}" srcOrd="0" destOrd="0" presId="urn:microsoft.com/office/officeart/2016/7/layout/VerticalHollowActionList"/>
    <dgm:cxn modelId="{E3E44BB6-8FE3-4D06-9B73-7E61EF97AF02}" type="presOf" srcId="{C2761A96-362B-4942-8B7F-5D88C26210C1}" destId="{2CF1A9AE-BA17-490C-BB7B-CEE6917B0D76}" srcOrd="0" destOrd="0" presId="urn:microsoft.com/office/officeart/2016/7/layout/VerticalHollowActionList"/>
    <dgm:cxn modelId="{3DFE8EBC-7024-4915-8635-71D8DFF153FF}" type="presOf" srcId="{F89575AE-9E66-44D5-A6E8-DCB70E5D329A}" destId="{D2F1A5C0-FE5E-42AE-B9DE-9274491F6DA8}" srcOrd="0" destOrd="0" presId="urn:microsoft.com/office/officeart/2016/7/layout/VerticalHollowActionList"/>
    <dgm:cxn modelId="{E35154C9-EE21-4DAC-A653-870FBCBD1D58}" type="presOf" srcId="{F197F136-2EBD-4FEC-9026-F6DD4C854E2E}" destId="{B338937D-74F1-4496-B72D-12CB3C57A810}" srcOrd="0" destOrd="0" presId="urn:microsoft.com/office/officeart/2016/7/layout/VerticalHollowActionList"/>
    <dgm:cxn modelId="{91B6BCCE-8CBC-44DD-AB3B-F4D41410C8EC}" type="presOf" srcId="{7B437331-56E2-4D36-8010-D7034E65FC07}" destId="{F89F6115-3086-4238-96F3-70D4FC8D3D92}" srcOrd="0" destOrd="0" presId="urn:microsoft.com/office/officeart/2016/7/layout/VerticalHollowActionList"/>
    <dgm:cxn modelId="{1281EECF-60D3-43E9-BC8A-881837A66999}" srcId="{E4DC95C8-0068-4B38-9582-7A06006D4002}" destId="{19839748-1FC5-462D-9BD1-E09FF6C94840}" srcOrd="3" destOrd="0" parTransId="{71281515-FA56-4C4E-817E-67216B6CB337}" sibTransId="{BAC3EBA3-5E10-41EC-904C-280467F38A9E}"/>
    <dgm:cxn modelId="{EB6007D5-A3DD-4F32-96DF-6F754771D12C}" srcId="{853212D9-E694-4D7F-82C1-3E24547DCB9F}" destId="{CEE588DF-CF9F-455F-9BBF-110B14EE47C4}" srcOrd="0" destOrd="0" parTransId="{CEAFEF37-B195-4F5E-9CB5-503DDB02CEFC}" sibTransId="{767E4858-B99F-492B-997F-8619C7690B0C}"/>
    <dgm:cxn modelId="{13E009D9-F08C-4D2E-98BA-023774399AA7}" srcId="{E4DC95C8-0068-4B38-9582-7A06006D4002}" destId="{853212D9-E694-4D7F-82C1-3E24547DCB9F}" srcOrd="2" destOrd="0" parTransId="{C9D9A015-49D5-443D-B44B-6BE0059BC264}" sibTransId="{D4BC2012-06FF-49BC-A349-D33CE35A6423}"/>
    <dgm:cxn modelId="{17CDFEDB-6F49-4145-8650-97165FCBFE6A}" type="presOf" srcId="{DDDFA137-A5E6-418C-AC57-34AA06AE2F08}" destId="{006BA4AE-DB95-4819-B481-FED9FDF06616}" srcOrd="0" destOrd="0" presId="urn:microsoft.com/office/officeart/2016/7/layout/VerticalHollowActionList"/>
    <dgm:cxn modelId="{7D8D32E8-B3FF-4434-9439-DD4436197A9A}" srcId="{DDDFA137-A5E6-418C-AC57-34AA06AE2F08}" destId="{7B437331-56E2-4D36-8010-D7034E65FC07}" srcOrd="0" destOrd="0" parTransId="{4F23AE97-1318-45A9-9399-5700447B8BB1}" sibTransId="{289A1204-8BAA-4063-9942-7488999F0508}"/>
    <dgm:cxn modelId="{5C25B7F1-B036-4790-9E9B-0F9A6F1C4A67}" srcId="{E4DC95C8-0068-4B38-9582-7A06006D4002}" destId="{DCA38E97-E072-4216-B79A-AF374D866678}" srcOrd="5" destOrd="0" parTransId="{697AC08D-69FD-4ABC-AE98-BA56A23771D0}" sibTransId="{AFEE99AC-9A16-4184-A3F0-AB389D9C2CCF}"/>
    <dgm:cxn modelId="{58F7AAF2-8F7A-4F5E-8685-F1C883FBC459}" type="presOf" srcId="{853212D9-E694-4D7F-82C1-3E24547DCB9F}" destId="{F79F0238-2000-49B6-9515-FDD44330529D}" srcOrd="0" destOrd="0" presId="urn:microsoft.com/office/officeart/2016/7/layout/VerticalHollowActionList"/>
    <dgm:cxn modelId="{84217FFC-9DF1-4E8C-845C-60520CC47446}" type="presOf" srcId="{C57258D6-6E8C-4A1C-A97A-4D908FCD51F2}" destId="{C5086832-8002-4CB2-AE40-12DB2F49BD1C}" srcOrd="0" destOrd="0" presId="urn:microsoft.com/office/officeart/2016/7/layout/VerticalHollowActionList"/>
    <dgm:cxn modelId="{53DC38F5-3C9C-4213-B3D7-65AB0C459C34}" type="presParOf" srcId="{E717AA6B-ED60-4F1A-8329-40E4F43A9731}" destId="{DE8ACC53-12AC-4294-A29A-999E89A4B34F}" srcOrd="0" destOrd="0" presId="urn:microsoft.com/office/officeart/2016/7/layout/VerticalHollowActionList"/>
    <dgm:cxn modelId="{8011D008-C1C7-4DD4-AFB3-F05DE6C670CA}" type="presParOf" srcId="{DE8ACC53-12AC-4294-A29A-999E89A4B34F}" destId="{D2F1A5C0-FE5E-42AE-B9DE-9274491F6DA8}" srcOrd="0" destOrd="0" presId="urn:microsoft.com/office/officeart/2016/7/layout/VerticalHollowActionList"/>
    <dgm:cxn modelId="{40207A7E-AE60-4F95-B054-BF63BED8CB6F}" type="presParOf" srcId="{DE8ACC53-12AC-4294-A29A-999E89A4B34F}" destId="{2CF1A9AE-BA17-490C-BB7B-CEE6917B0D76}" srcOrd="1" destOrd="0" presId="urn:microsoft.com/office/officeart/2016/7/layout/VerticalHollowActionList"/>
    <dgm:cxn modelId="{65EB9E02-1205-4839-8855-FBC643EDBDDB}" type="presParOf" srcId="{E717AA6B-ED60-4F1A-8329-40E4F43A9731}" destId="{343CDF36-7CA6-4F18-A122-40742039A4D6}" srcOrd="1" destOrd="0" presId="urn:microsoft.com/office/officeart/2016/7/layout/VerticalHollowActionList"/>
    <dgm:cxn modelId="{41923C67-668C-4938-B15B-95DB20B662D9}" type="presParOf" srcId="{E717AA6B-ED60-4F1A-8329-40E4F43A9731}" destId="{533624AD-1686-42B2-BEAE-E10F0513D475}" srcOrd="2" destOrd="0" presId="urn:microsoft.com/office/officeart/2016/7/layout/VerticalHollowActionList"/>
    <dgm:cxn modelId="{C45E2AF2-86F1-401D-92B1-2104B295548D}" type="presParOf" srcId="{533624AD-1686-42B2-BEAE-E10F0513D475}" destId="{B338937D-74F1-4496-B72D-12CB3C57A810}" srcOrd="0" destOrd="0" presId="urn:microsoft.com/office/officeart/2016/7/layout/VerticalHollowActionList"/>
    <dgm:cxn modelId="{A7E4D448-8C59-49B2-B586-E813C0FD41CE}" type="presParOf" srcId="{533624AD-1686-42B2-BEAE-E10F0513D475}" destId="{C5086832-8002-4CB2-AE40-12DB2F49BD1C}" srcOrd="1" destOrd="0" presId="urn:microsoft.com/office/officeart/2016/7/layout/VerticalHollowActionList"/>
    <dgm:cxn modelId="{3DE620CF-8E2A-4932-81BB-2212C9FCCD34}" type="presParOf" srcId="{E717AA6B-ED60-4F1A-8329-40E4F43A9731}" destId="{461B1BBD-1255-443B-B011-B2370F10EE49}" srcOrd="3" destOrd="0" presId="urn:microsoft.com/office/officeart/2016/7/layout/VerticalHollowActionList"/>
    <dgm:cxn modelId="{54FF69C2-2FFB-4A25-A5E1-790C46F2DC06}" type="presParOf" srcId="{E717AA6B-ED60-4F1A-8329-40E4F43A9731}" destId="{AB0CBE30-BC00-45E6-BCE9-0D4061A46431}" srcOrd="4" destOrd="0" presId="urn:microsoft.com/office/officeart/2016/7/layout/VerticalHollowActionList"/>
    <dgm:cxn modelId="{70F0471A-0401-4C90-98A2-233BD5CA2564}" type="presParOf" srcId="{AB0CBE30-BC00-45E6-BCE9-0D4061A46431}" destId="{F79F0238-2000-49B6-9515-FDD44330529D}" srcOrd="0" destOrd="0" presId="urn:microsoft.com/office/officeart/2016/7/layout/VerticalHollowActionList"/>
    <dgm:cxn modelId="{652B4FA1-60F3-41CB-8418-D602F86DA875}" type="presParOf" srcId="{AB0CBE30-BC00-45E6-BCE9-0D4061A46431}" destId="{E14B3016-F86E-4B8A-B143-C108CA065F67}" srcOrd="1" destOrd="0" presId="urn:microsoft.com/office/officeart/2016/7/layout/VerticalHollowActionList"/>
    <dgm:cxn modelId="{C248A513-1551-4143-B863-F74C1ECAFEC5}" type="presParOf" srcId="{E717AA6B-ED60-4F1A-8329-40E4F43A9731}" destId="{548CC27D-0769-4EDD-87B4-5B80F526E5CB}" srcOrd="5" destOrd="0" presId="urn:microsoft.com/office/officeart/2016/7/layout/VerticalHollowActionList"/>
    <dgm:cxn modelId="{B6B9F329-3F97-41F7-A8BB-E365B543A620}" type="presParOf" srcId="{E717AA6B-ED60-4F1A-8329-40E4F43A9731}" destId="{F7E638BC-8AA0-4153-9887-5022860A230C}" srcOrd="6" destOrd="0" presId="urn:microsoft.com/office/officeart/2016/7/layout/VerticalHollowActionList"/>
    <dgm:cxn modelId="{0E97D4B5-2E0F-474A-B30D-3248F709B6D0}" type="presParOf" srcId="{F7E638BC-8AA0-4153-9887-5022860A230C}" destId="{49F60ABA-956D-4E24-9C4A-E98B58CE47A8}" srcOrd="0" destOrd="0" presId="urn:microsoft.com/office/officeart/2016/7/layout/VerticalHollowActionList"/>
    <dgm:cxn modelId="{4C0916AB-4503-4E33-8131-0E3D152378FA}" type="presParOf" srcId="{F7E638BC-8AA0-4153-9887-5022860A230C}" destId="{E0EEDB09-881B-4F0D-A23D-C598B869FAF9}" srcOrd="1" destOrd="0" presId="urn:microsoft.com/office/officeart/2016/7/layout/VerticalHollowActionList"/>
    <dgm:cxn modelId="{923EFADB-6E7C-4872-A922-16F5ECA44336}" type="presParOf" srcId="{E717AA6B-ED60-4F1A-8329-40E4F43A9731}" destId="{BF74780A-AA46-4DF8-86C8-5B71635F79E1}" srcOrd="7" destOrd="0" presId="urn:microsoft.com/office/officeart/2016/7/layout/VerticalHollowActionList"/>
    <dgm:cxn modelId="{C459DFD6-151B-4DF8-BC58-C722AB4EC6B4}" type="presParOf" srcId="{E717AA6B-ED60-4F1A-8329-40E4F43A9731}" destId="{30981951-A9C8-4719-86D2-5C8CB7F70DE7}" srcOrd="8" destOrd="0" presId="urn:microsoft.com/office/officeart/2016/7/layout/VerticalHollowActionList"/>
    <dgm:cxn modelId="{C8F52D2A-15C7-420E-9E2E-3103A780945C}" type="presParOf" srcId="{30981951-A9C8-4719-86D2-5C8CB7F70DE7}" destId="{006BA4AE-DB95-4819-B481-FED9FDF06616}" srcOrd="0" destOrd="0" presId="urn:microsoft.com/office/officeart/2016/7/layout/VerticalHollowActionList"/>
    <dgm:cxn modelId="{A77EB35D-B93E-4456-8D75-91FD2F34863A}" type="presParOf" srcId="{30981951-A9C8-4719-86D2-5C8CB7F70DE7}" destId="{F89F6115-3086-4238-96F3-70D4FC8D3D92}" srcOrd="1" destOrd="0" presId="urn:microsoft.com/office/officeart/2016/7/layout/VerticalHollowActionList"/>
    <dgm:cxn modelId="{0375E034-F75C-4760-A583-01E1B26BC94D}" type="presParOf" srcId="{E717AA6B-ED60-4F1A-8329-40E4F43A9731}" destId="{5F3F7AA5-92F3-45C4-88B5-60707FBB9214}" srcOrd="9" destOrd="0" presId="urn:microsoft.com/office/officeart/2016/7/layout/VerticalHollowActionList"/>
    <dgm:cxn modelId="{363BB61B-AB2A-47D5-918C-BACC577EF77A}" type="presParOf" srcId="{E717AA6B-ED60-4F1A-8329-40E4F43A9731}" destId="{167A3CAA-6CC0-4C1C-9A49-83F5D5082F76}" srcOrd="10" destOrd="0" presId="urn:microsoft.com/office/officeart/2016/7/layout/VerticalHollowActionList"/>
    <dgm:cxn modelId="{F3B311F0-B521-40B0-BF40-476F9EC939C3}" type="presParOf" srcId="{167A3CAA-6CC0-4C1C-9A49-83F5D5082F76}" destId="{73E47F42-01FE-4803-8E62-D71E230893C4}" srcOrd="0" destOrd="0" presId="urn:microsoft.com/office/officeart/2016/7/layout/VerticalHollowActionList"/>
    <dgm:cxn modelId="{77A9AE71-9D9D-4674-BB36-9787188676DA}" type="presParOf" srcId="{167A3CAA-6CC0-4C1C-9A49-83F5D5082F76}" destId="{8A567A03-795F-49BA-B5AD-624700C3F13E}"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1991B8-AB26-46DA-9239-3C4A2561BBA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3B260C-C0E4-4119-90B0-0E8DFB956F75}">
      <dgm:prSet/>
      <dgm:spPr/>
      <dgm:t>
        <a:bodyPr/>
        <a:lstStyle/>
        <a:p>
          <a:pPr>
            <a:lnSpc>
              <a:spcPct val="100000"/>
            </a:lnSpc>
          </a:pPr>
          <a:r>
            <a:rPr lang="en-AU" b="1"/>
            <a:t>Involve</a:t>
          </a:r>
          <a:r>
            <a:rPr lang="en-AU"/>
            <a:t> the person and the people who know them well when collecting information and preparing documentation.</a:t>
          </a:r>
          <a:endParaRPr lang="en-US"/>
        </a:p>
      </dgm:t>
    </dgm:pt>
    <dgm:pt modelId="{1ABA198C-D4E0-4539-89B8-954246E19C8D}" type="parTrans" cxnId="{E7AA8897-9687-4B8C-9928-BB576C093CF6}">
      <dgm:prSet/>
      <dgm:spPr/>
      <dgm:t>
        <a:bodyPr/>
        <a:lstStyle/>
        <a:p>
          <a:endParaRPr lang="en-US"/>
        </a:p>
      </dgm:t>
    </dgm:pt>
    <dgm:pt modelId="{189BADAA-2CB1-4F1D-9A6D-E516B1F7A06C}" type="sibTrans" cxnId="{E7AA8897-9687-4B8C-9928-BB576C093CF6}">
      <dgm:prSet/>
      <dgm:spPr/>
      <dgm:t>
        <a:bodyPr/>
        <a:lstStyle/>
        <a:p>
          <a:endParaRPr lang="en-US"/>
        </a:p>
      </dgm:t>
    </dgm:pt>
    <dgm:pt modelId="{1A8AF4F2-87AA-4D58-9175-59B0A0089A1B}">
      <dgm:prSet/>
      <dgm:spPr/>
      <dgm:t>
        <a:bodyPr/>
        <a:lstStyle/>
        <a:p>
          <a:pPr>
            <a:lnSpc>
              <a:spcPct val="100000"/>
            </a:lnSpc>
          </a:pPr>
          <a:r>
            <a:rPr lang="en-AU" b="1"/>
            <a:t>Be prepared</a:t>
          </a:r>
          <a:r>
            <a:rPr lang="en-AU"/>
            <a:t>: use the checklist and start the assessment process at least three weeks before the appointment - longer if the individual has complex needs.</a:t>
          </a:r>
          <a:endParaRPr lang="en-US"/>
        </a:p>
      </dgm:t>
    </dgm:pt>
    <dgm:pt modelId="{D8A90914-3236-41CC-8930-C5ADB4516B82}" type="parTrans" cxnId="{E8DAF11A-5E73-475A-A4C8-E1B3E55AA571}">
      <dgm:prSet/>
      <dgm:spPr/>
      <dgm:t>
        <a:bodyPr/>
        <a:lstStyle/>
        <a:p>
          <a:endParaRPr lang="en-US"/>
        </a:p>
      </dgm:t>
    </dgm:pt>
    <dgm:pt modelId="{749F473E-D689-473A-9C85-F5944F20DD7E}" type="sibTrans" cxnId="{E8DAF11A-5E73-475A-A4C8-E1B3E55AA571}">
      <dgm:prSet/>
      <dgm:spPr/>
      <dgm:t>
        <a:bodyPr/>
        <a:lstStyle/>
        <a:p>
          <a:endParaRPr lang="en-US"/>
        </a:p>
      </dgm:t>
    </dgm:pt>
    <dgm:pt modelId="{097AACA6-1BA8-46B6-93C5-959D3FBB8BB9}">
      <dgm:prSet/>
      <dgm:spPr/>
      <dgm:t>
        <a:bodyPr/>
        <a:lstStyle/>
        <a:p>
          <a:pPr>
            <a:lnSpc>
              <a:spcPct val="100000"/>
            </a:lnSpc>
          </a:pPr>
          <a:r>
            <a:rPr lang="en-AU" b="1"/>
            <a:t>Be clear </a:t>
          </a:r>
          <a:r>
            <a:rPr lang="en-AU"/>
            <a:t>what reasonable adjustments are needed if the person is known to get upset  due to medical triggers, past trauma, challenging behaviours etc. </a:t>
          </a:r>
          <a:endParaRPr lang="en-US"/>
        </a:p>
      </dgm:t>
    </dgm:pt>
    <dgm:pt modelId="{A308493F-3DE7-463F-AA90-D7545B28AE59}" type="parTrans" cxnId="{F4ED6ABC-B2F9-4ACB-A727-10311C6335ED}">
      <dgm:prSet/>
      <dgm:spPr/>
      <dgm:t>
        <a:bodyPr/>
        <a:lstStyle/>
        <a:p>
          <a:endParaRPr lang="en-US"/>
        </a:p>
      </dgm:t>
    </dgm:pt>
    <dgm:pt modelId="{2A883A8A-CFF5-49E4-B9AC-AC99AFBD5EC5}" type="sibTrans" cxnId="{F4ED6ABC-B2F9-4ACB-A727-10311C6335ED}">
      <dgm:prSet/>
      <dgm:spPr/>
      <dgm:t>
        <a:bodyPr/>
        <a:lstStyle/>
        <a:p>
          <a:endParaRPr lang="en-US"/>
        </a:p>
      </dgm:t>
    </dgm:pt>
    <dgm:pt modelId="{374FD145-90F6-44A0-BDB9-22260D672452}">
      <dgm:prSet/>
      <dgm:spPr/>
      <dgm:t>
        <a:bodyPr/>
        <a:lstStyle/>
        <a:p>
          <a:pPr>
            <a:lnSpc>
              <a:spcPct val="100000"/>
            </a:lnSpc>
          </a:pPr>
          <a:r>
            <a:rPr lang="en-AU" b="1"/>
            <a:t>Alert</a:t>
          </a:r>
          <a:r>
            <a:rPr lang="en-AU"/>
            <a:t> the GP and the GP practice about any reasonable adjustments needed. This will insure the person has a reasonably positive experience.</a:t>
          </a:r>
          <a:endParaRPr lang="en-US"/>
        </a:p>
      </dgm:t>
    </dgm:pt>
    <dgm:pt modelId="{BD0219F1-ED1E-4066-9CF3-E81BC154B14C}" type="parTrans" cxnId="{1A9546E5-E850-4A3F-90F8-B51CBC657644}">
      <dgm:prSet/>
      <dgm:spPr/>
      <dgm:t>
        <a:bodyPr/>
        <a:lstStyle/>
        <a:p>
          <a:endParaRPr lang="en-US"/>
        </a:p>
      </dgm:t>
    </dgm:pt>
    <dgm:pt modelId="{C1CC7DCB-C26F-4460-A8E3-255D691B40DC}" type="sibTrans" cxnId="{1A9546E5-E850-4A3F-90F8-B51CBC657644}">
      <dgm:prSet/>
      <dgm:spPr/>
      <dgm:t>
        <a:bodyPr/>
        <a:lstStyle/>
        <a:p>
          <a:endParaRPr lang="en-US"/>
        </a:p>
      </dgm:t>
    </dgm:pt>
    <dgm:pt modelId="{02CF3A05-F017-4150-B619-B677AFB08533}">
      <dgm:prSet/>
      <dgm:spPr/>
      <dgm:t>
        <a:bodyPr/>
        <a:lstStyle/>
        <a:p>
          <a:pPr>
            <a:lnSpc>
              <a:spcPct val="100000"/>
            </a:lnSpc>
          </a:pPr>
          <a:r>
            <a:rPr lang="en-AU" b="1"/>
            <a:t>Understand </a:t>
          </a:r>
          <a:r>
            <a:rPr lang="en-AU"/>
            <a:t>the different types of appointments a GP can bill for. Use telehealth when possible and ask for the AHA appointment to be split over a few appointments if best for the individual.</a:t>
          </a:r>
          <a:endParaRPr lang="en-US"/>
        </a:p>
      </dgm:t>
    </dgm:pt>
    <dgm:pt modelId="{090C3A36-FB6E-42A3-A4EF-CCB70043FE40}" type="parTrans" cxnId="{957D4970-1DB6-4646-A490-CB14681E10A0}">
      <dgm:prSet/>
      <dgm:spPr/>
      <dgm:t>
        <a:bodyPr/>
        <a:lstStyle/>
        <a:p>
          <a:endParaRPr lang="en-US"/>
        </a:p>
      </dgm:t>
    </dgm:pt>
    <dgm:pt modelId="{59E0D135-58A7-4091-A058-DDEB405C7A58}" type="sibTrans" cxnId="{957D4970-1DB6-4646-A490-CB14681E10A0}">
      <dgm:prSet/>
      <dgm:spPr/>
      <dgm:t>
        <a:bodyPr/>
        <a:lstStyle/>
        <a:p>
          <a:endParaRPr lang="en-US"/>
        </a:p>
      </dgm:t>
    </dgm:pt>
    <dgm:pt modelId="{FC8C6442-5234-4046-B6B5-5B1FEF229D8F}" type="pres">
      <dgm:prSet presAssocID="{971991B8-AB26-46DA-9239-3C4A2561BBA1}" presName="root" presStyleCnt="0">
        <dgm:presLayoutVars>
          <dgm:dir/>
          <dgm:resizeHandles val="exact"/>
        </dgm:presLayoutVars>
      </dgm:prSet>
      <dgm:spPr/>
    </dgm:pt>
    <dgm:pt modelId="{131C35BE-78E9-448C-A361-52A500B6DCE7}" type="pres">
      <dgm:prSet presAssocID="{6C3B260C-C0E4-4119-90B0-0E8DFB956F75}" presName="compNode" presStyleCnt="0"/>
      <dgm:spPr/>
    </dgm:pt>
    <dgm:pt modelId="{02F1FE6D-9CFF-4D6D-BCBF-4671E739A4EF}" type="pres">
      <dgm:prSet presAssocID="{6C3B260C-C0E4-4119-90B0-0E8DFB956F75}" presName="bgRect" presStyleLbl="bgShp" presStyleIdx="0" presStyleCnt="5"/>
      <dgm:spPr/>
    </dgm:pt>
    <dgm:pt modelId="{2644D468-B669-4897-8909-B5E49513AF72}" type="pres">
      <dgm:prSet presAssocID="{6C3B260C-C0E4-4119-90B0-0E8DFB956F7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14AC6086-9F12-40B7-A287-E0F887D618D3}" type="pres">
      <dgm:prSet presAssocID="{6C3B260C-C0E4-4119-90B0-0E8DFB956F75}" presName="spaceRect" presStyleCnt="0"/>
      <dgm:spPr/>
    </dgm:pt>
    <dgm:pt modelId="{5F8A53D3-5284-4343-AA0E-B7A4409E37E6}" type="pres">
      <dgm:prSet presAssocID="{6C3B260C-C0E4-4119-90B0-0E8DFB956F75}" presName="parTx" presStyleLbl="revTx" presStyleIdx="0" presStyleCnt="5">
        <dgm:presLayoutVars>
          <dgm:chMax val="0"/>
          <dgm:chPref val="0"/>
        </dgm:presLayoutVars>
      </dgm:prSet>
      <dgm:spPr/>
    </dgm:pt>
    <dgm:pt modelId="{26A06C39-B272-426C-986C-5561AA04A045}" type="pres">
      <dgm:prSet presAssocID="{189BADAA-2CB1-4F1D-9A6D-E516B1F7A06C}" presName="sibTrans" presStyleCnt="0"/>
      <dgm:spPr/>
    </dgm:pt>
    <dgm:pt modelId="{9298B08B-B7B2-4AA5-BD87-B9382BA5BA3D}" type="pres">
      <dgm:prSet presAssocID="{1A8AF4F2-87AA-4D58-9175-59B0A0089A1B}" presName="compNode" presStyleCnt="0"/>
      <dgm:spPr/>
    </dgm:pt>
    <dgm:pt modelId="{329951D5-946D-473A-BAC6-9CE0A6F7A740}" type="pres">
      <dgm:prSet presAssocID="{1A8AF4F2-87AA-4D58-9175-59B0A0089A1B}" presName="bgRect" presStyleLbl="bgShp" presStyleIdx="1" presStyleCnt="5"/>
      <dgm:spPr/>
    </dgm:pt>
    <dgm:pt modelId="{D39B4097-3964-408B-B8BC-F0A72094B6DC}" type="pres">
      <dgm:prSet presAssocID="{1A8AF4F2-87AA-4D58-9175-59B0A0089A1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3B57DE0-43CD-4E30-AEA3-0FA8E0773E94}" type="pres">
      <dgm:prSet presAssocID="{1A8AF4F2-87AA-4D58-9175-59B0A0089A1B}" presName="spaceRect" presStyleCnt="0"/>
      <dgm:spPr/>
    </dgm:pt>
    <dgm:pt modelId="{76680E9B-CBF4-4090-A0F8-EC89C715F7D6}" type="pres">
      <dgm:prSet presAssocID="{1A8AF4F2-87AA-4D58-9175-59B0A0089A1B}" presName="parTx" presStyleLbl="revTx" presStyleIdx="1" presStyleCnt="5">
        <dgm:presLayoutVars>
          <dgm:chMax val="0"/>
          <dgm:chPref val="0"/>
        </dgm:presLayoutVars>
      </dgm:prSet>
      <dgm:spPr/>
    </dgm:pt>
    <dgm:pt modelId="{CEA17879-6BB5-40B6-8C43-D3190F1ABF54}" type="pres">
      <dgm:prSet presAssocID="{749F473E-D689-473A-9C85-F5944F20DD7E}" presName="sibTrans" presStyleCnt="0"/>
      <dgm:spPr/>
    </dgm:pt>
    <dgm:pt modelId="{D1ED8680-637F-4089-8A63-CFA7D1A31F4D}" type="pres">
      <dgm:prSet presAssocID="{097AACA6-1BA8-46B6-93C5-959D3FBB8BB9}" presName="compNode" presStyleCnt="0"/>
      <dgm:spPr/>
    </dgm:pt>
    <dgm:pt modelId="{BC23C068-A234-4EE3-8542-D46F50CBD0F0}" type="pres">
      <dgm:prSet presAssocID="{097AACA6-1BA8-46B6-93C5-959D3FBB8BB9}" presName="bgRect" presStyleLbl="bgShp" presStyleIdx="2" presStyleCnt="5"/>
      <dgm:spPr/>
    </dgm:pt>
    <dgm:pt modelId="{DF440792-FB62-4508-B282-EEAFD6DB26F1}" type="pres">
      <dgm:prSet presAssocID="{097AACA6-1BA8-46B6-93C5-959D3FBB8BB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68C13AA7-94A7-41C4-BDD9-F3680902866B}" type="pres">
      <dgm:prSet presAssocID="{097AACA6-1BA8-46B6-93C5-959D3FBB8BB9}" presName="spaceRect" presStyleCnt="0"/>
      <dgm:spPr/>
    </dgm:pt>
    <dgm:pt modelId="{A3FD659D-173F-4DAE-9E88-2E33A6477094}" type="pres">
      <dgm:prSet presAssocID="{097AACA6-1BA8-46B6-93C5-959D3FBB8BB9}" presName="parTx" presStyleLbl="revTx" presStyleIdx="2" presStyleCnt="5">
        <dgm:presLayoutVars>
          <dgm:chMax val="0"/>
          <dgm:chPref val="0"/>
        </dgm:presLayoutVars>
      </dgm:prSet>
      <dgm:spPr/>
    </dgm:pt>
    <dgm:pt modelId="{0F551849-826D-45D1-853D-9FAFEE1D0B31}" type="pres">
      <dgm:prSet presAssocID="{2A883A8A-CFF5-49E4-B9AC-AC99AFBD5EC5}" presName="sibTrans" presStyleCnt="0"/>
      <dgm:spPr/>
    </dgm:pt>
    <dgm:pt modelId="{C15A7A7F-3409-4471-BE37-1E934AAC5272}" type="pres">
      <dgm:prSet presAssocID="{374FD145-90F6-44A0-BDB9-22260D672452}" presName="compNode" presStyleCnt="0"/>
      <dgm:spPr/>
    </dgm:pt>
    <dgm:pt modelId="{09FED780-8700-42CB-B198-2FEA9E9C4114}" type="pres">
      <dgm:prSet presAssocID="{374FD145-90F6-44A0-BDB9-22260D672452}" presName="bgRect" presStyleLbl="bgShp" presStyleIdx="3" presStyleCnt="5"/>
      <dgm:spPr/>
    </dgm:pt>
    <dgm:pt modelId="{B926FED6-C9A8-4EDD-A68D-FC7C9677AB20}" type="pres">
      <dgm:prSet presAssocID="{374FD145-90F6-44A0-BDB9-22260D67245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ethoscope"/>
        </a:ext>
      </dgm:extLst>
    </dgm:pt>
    <dgm:pt modelId="{FAA85758-C0AC-4C75-964B-304BAF93FD13}" type="pres">
      <dgm:prSet presAssocID="{374FD145-90F6-44A0-BDB9-22260D672452}" presName="spaceRect" presStyleCnt="0"/>
      <dgm:spPr/>
    </dgm:pt>
    <dgm:pt modelId="{C7A2BA37-1664-439D-8782-5AABE45750DA}" type="pres">
      <dgm:prSet presAssocID="{374FD145-90F6-44A0-BDB9-22260D672452}" presName="parTx" presStyleLbl="revTx" presStyleIdx="3" presStyleCnt="5">
        <dgm:presLayoutVars>
          <dgm:chMax val="0"/>
          <dgm:chPref val="0"/>
        </dgm:presLayoutVars>
      </dgm:prSet>
      <dgm:spPr/>
    </dgm:pt>
    <dgm:pt modelId="{887DC2CC-DCA0-4F8A-B1F6-24EAAF8A293D}" type="pres">
      <dgm:prSet presAssocID="{C1CC7DCB-C26F-4460-A8E3-255D691B40DC}" presName="sibTrans" presStyleCnt="0"/>
      <dgm:spPr/>
    </dgm:pt>
    <dgm:pt modelId="{ABA1621F-3399-4E03-BC69-C1238ED25E36}" type="pres">
      <dgm:prSet presAssocID="{02CF3A05-F017-4150-B619-B677AFB08533}" presName="compNode" presStyleCnt="0"/>
      <dgm:spPr/>
    </dgm:pt>
    <dgm:pt modelId="{FC0CAE69-248B-4A58-9BB8-517AC8952CF8}" type="pres">
      <dgm:prSet presAssocID="{02CF3A05-F017-4150-B619-B677AFB08533}" presName="bgRect" presStyleLbl="bgShp" presStyleIdx="4" presStyleCnt="5"/>
      <dgm:spPr/>
    </dgm:pt>
    <dgm:pt modelId="{22498972-6BDB-4725-B08B-0BD095DAB63B}" type="pres">
      <dgm:prSet presAssocID="{02CF3A05-F017-4150-B619-B677AFB0853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tor"/>
        </a:ext>
      </dgm:extLst>
    </dgm:pt>
    <dgm:pt modelId="{A5907E31-25CB-46DD-91B2-EC3371BB8525}" type="pres">
      <dgm:prSet presAssocID="{02CF3A05-F017-4150-B619-B677AFB08533}" presName="spaceRect" presStyleCnt="0"/>
      <dgm:spPr/>
    </dgm:pt>
    <dgm:pt modelId="{B2BB48AB-78C3-488B-B3D9-BD5F89424260}" type="pres">
      <dgm:prSet presAssocID="{02CF3A05-F017-4150-B619-B677AFB08533}" presName="parTx" presStyleLbl="revTx" presStyleIdx="4" presStyleCnt="5">
        <dgm:presLayoutVars>
          <dgm:chMax val="0"/>
          <dgm:chPref val="0"/>
        </dgm:presLayoutVars>
      </dgm:prSet>
      <dgm:spPr/>
    </dgm:pt>
  </dgm:ptLst>
  <dgm:cxnLst>
    <dgm:cxn modelId="{96BF3E16-AD28-492D-99E0-0569BDDEEDB2}" type="presOf" srcId="{971991B8-AB26-46DA-9239-3C4A2561BBA1}" destId="{FC8C6442-5234-4046-B6B5-5B1FEF229D8F}" srcOrd="0" destOrd="0" presId="urn:microsoft.com/office/officeart/2018/2/layout/IconVerticalSolidList"/>
    <dgm:cxn modelId="{E8DAF11A-5E73-475A-A4C8-E1B3E55AA571}" srcId="{971991B8-AB26-46DA-9239-3C4A2561BBA1}" destId="{1A8AF4F2-87AA-4D58-9175-59B0A0089A1B}" srcOrd="1" destOrd="0" parTransId="{D8A90914-3236-41CC-8930-C5ADB4516B82}" sibTransId="{749F473E-D689-473A-9C85-F5944F20DD7E}"/>
    <dgm:cxn modelId="{84F1053B-AB5B-42D0-B5B8-DA238F39931B}" type="presOf" srcId="{097AACA6-1BA8-46B6-93C5-959D3FBB8BB9}" destId="{A3FD659D-173F-4DAE-9E88-2E33A6477094}" srcOrd="0" destOrd="0" presId="urn:microsoft.com/office/officeart/2018/2/layout/IconVerticalSolidList"/>
    <dgm:cxn modelId="{200F7163-3C49-4EE5-807B-7670E7206899}" type="presOf" srcId="{6C3B260C-C0E4-4119-90B0-0E8DFB956F75}" destId="{5F8A53D3-5284-4343-AA0E-B7A4409E37E6}" srcOrd="0" destOrd="0" presId="urn:microsoft.com/office/officeart/2018/2/layout/IconVerticalSolidList"/>
    <dgm:cxn modelId="{957D4970-1DB6-4646-A490-CB14681E10A0}" srcId="{971991B8-AB26-46DA-9239-3C4A2561BBA1}" destId="{02CF3A05-F017-4150-B619-B677AFB08533}" srcOrd="4" destOrd="0" parTransId="{090C3A36-FB6E-42A3-A4EF-CCB70043FE40}" sibTransId="{59E0D135-58A7-4091-A058-DDEB405C7A58}"/>
    <dgm:cxn modelId="{DDB8677D-F609-4A61-8999-14A81412AA1F}" type="presOf" srcId="{02CF3A05-F017-4150-B619-B677AFB08533}" destId="{B2BB48AB-78C3-488B-B3D9-BD5F89424260}" srcOrd="0" destOrd="0" presId="urn:microsoft.com/office/officeart/2018/2/layout/IconVerticalSolidList"/>
    <dgm:cxn modelId="{F1FFEC80-5FE4-4752-BF92-471515AA81E0}" type="presOf" srcId="{1A8AF4F2-87AA-4D58-9175-59B0A0089A1B}" destId="{76680E9B-CBF4-4090-A0F8-EC89C715F7D6}" srcOrd="0" destOrd="0" presId="urn:microsoft.com/office/officeart/2018/2/layout/IconVerticalSolidList"/>
    <dgm:cxn modelId="{E7AA8897-9687-4B8C-9928-BB576C093CF6}" srcId="{971991B8-AB26-46DA-9239-3C4A2561BBA1}" destId="{6C3B260C-C0E4-4119-90B0-0E8DFB956F75}" srcOrd="0" destOrd="0" parTransId="{1ABA198C-D4E0-4539-89B8-954246E19C8D}" sibTransId="{189BADAA-2CB1-4F1D-9A6D-E516B1F7A06C}"/>
    <dgm:cxn modelId="{F4ED6ABC-B2F9-4ACB-A727-10311C6335ED}" srcId="{971991B8-AB26-46DA-9239-3C4A2561BBA1}" destId="{097AACA6-1BA8-46B6-93C5-959D3FBB8BB9}" srcOrd="2" destOrd="0" parTransId="{A308493F-3DE7-463F-AA90-D7545B28AE59}" sibTransId="{2A883A8A-CFF5-49E4-B9AC-AC99AFBD5EC5}"/>
    <dgm:cxn modelId="{ECDD7DE0-2C9F-4574-8CAF-6EF414D3963D}" type="presOf" srcId="{374FD145-90F6-44A0-BDB9-22260D672452}" destId="{C7A2BA37-1664-439D-8782-5AABE45750DA}" srcOrd="0" destOrd="0" presId="urn:microsoft.com/office/officeart/2018/2/layout/IconVerticalSolidList"/>
    <dgm:cxn modelId="{1A9546E5-E850-4A3F-90F8-B51CBC657644}" srcId="{971991B8-AB26-46DA-9239-3C4A2561BBA1}" destId="{374FD145-90F6-44A0-BDB9-22260D672452}" srcOrd="3" destOrd="0" parTransId="{BD0219F1-ED1E-4066-9CF3-E81BC154B14C}" sibTransId="{C1CC7DCB-C26F-4460-A8E3-255D691B40DC}"/>
    <dgm:cxn modelId="{03AFD901-694D-4689-B538-9F79A5EF63AE}" type="presParOf" srcId="{FC8C6442-5234-4046-B6B5-5B1FEF229D8F}" destId="{131C35BE-78E9-448C-A361-52A500B6DCE7}" srcOrd="0" destOrd="0" presId="urn:microsoft.com/office/officeart/2018/2/layout/IconVerticalSolidList"/>
    <dgm:cxn modelId="{54EE6C64-E63A-4754-AFE8-162CB5A550C7}" type="presParOf" srcId="{131C35BE-78E9-448C-A361-52A500B6DCE7}" destId="{02F1FE6D-9CFF-4D6D-BCBF-4671E739A4EF}" srcOrd="0" destOrd="0" presId="urn:microsoft.com/office/officeart/2018/2/layout/IconVerticalSolidList"/>
    <dgm:cxn modelId="{8552F0E3-6088-4B9E-9ACB-0410DBD109D9}" type="presParOf" srcId="{131C35BE-78E9-448C-A361-52A500B6DCE7}" destId="{2644D468-B669-4897-8909-B5E49513AF72}" srcOrd="1" destOrd="0" presId="urn:microsoft.com/office/officeart/2018/2/layout/IconVerticalSolidList"/>
    <dgm:cxn modelId="{39C057A0-AC78-4CC4-97A4-FC6697534830}" type="presParOf" srcId="{131C35BE-78E9-448C-A361-52A500B6DCE7}" destId="{14AC6086-9F12-40B7-A287-E0F887D618D3}" srcOrd="2" destOrd="0" presId="urn:microsoft.com/office/officeart/2018/2/layout/IconVerticalSolidList"/>
    <dgm:cxn modelId="{132514C4-21EA-4273-B79D-3C5734D606B6}" type="presParOf" srcId="{131C35BE-78E9-448C-A361-52A500B6DCE7}" destId="{5F8A53D3-5284-4343-AA0E-B7A4409E37E6}" srcOrd="3" destOrd="0" presId="urn:microsoft.com/office/officeart/2018/2/layout/IconVerticalSolidList"/>
    <dgm:cxn modelId="{B6DF0B46-A084-4508-B1BD-489294E2C80C}" type="presParOf" srcId="{FC8C6442-5234-4046-B6B5-5B1FEF229D8F}" destId="{26A06C39-B272-426C-986C-5561AA04A045}" srcOrd="1" destOrd="0" presId="urn:microsoft.com/office/officeart/2018/2/layout/IconVerticalSolidList"/>
    <dgm:cxn modelId="{80F152E9-F467-4014-A33C-A20E919430AE}" type="presParOf" srcId="{FC8C6442-5234-4046-B6B5-5B1FEF229D8F}" destId="{9298B08B-B7B2-4AA5-BD87-B9382BA5BA3D}" srcOrd="2" destOrd="0" presId="urn:microsoft.com/office/officeart/2018/2/layout/IconVerticalSolidList"/>
    <dgm:cxn modelId="{3BDF8307-D8D7-487E-8FA2-AFF7082F7773}" type="presParOf" srcId="{9298B08B-B7B2-4AA5-BD87-B9382BA5BA3D}" destId="{329951D5-946D-473A-BAC6-9CE0A6F7A740}" srcOrd="0" destOrd="0" presId="urn:microsoft.com/office/officeart/2018/2/layout/IconVerticalSolidList"/>
    <dgm:cxn modelId="{20CEA95A-FAD4-4CC6-83FC-B3DBF4F54782}" type="presParOf" srcId="{9298B08B-B7B2-4AA5-BD87-B9382BA5BA3D}" destId="{D39B4097-3964-408B-B8BC-F0A72094B6DC}" srcOrd="1" destOrd="0" presId="urn:microsoft.com/office/officeart/2018/2/layout/IconVerticalSolidList"/>
    <dgm:cxn modelId="{9A4572EB-3E02-47D5-8729-6597B54BFC15}" type="presParOf" srcId="{9298B08B-B7B2-4AA5-BD87-B9382BA5BA3D}" destId="{93B57DE0-43CD-4E30-AEA3-0FA8E0773E94}" srcOrd="2" destOrd="0" presId="urn:microsoft.com/office/officeart/2018/2/layout/IconVerticalSolidList"/>
    <dgm:cxn modelId="{999AD81C-53E8-4378-BDB3-73A13A9A3DFF}" type="presParOf" srcId="{9298B08B-B7B2-4AA5-BD87-B9382BA5BA3D}" destId="{76680E9B-CBF4-4090-A0F8-EC89C715F7D6}" srcOrd="3" destOrd="0" presId="urn:microsoft.com/office/officeart/2018/2/layout/IconVerticalSolidList"/>
    <dgm:cxn modelId="{7E20730B-A3BA-4636-A578-842C60BC6B94}" type="presParOf" srcId="{FC8C6442-5234-4046-B6B5-5B1FEF229D8F}" destId="{CEA17879-6BB5-40B6-8C43-D3190F1ABF54}" srcOrd="3" destOrd="0" presId="urn:microsoft.com/office/officeart/2018/2/layout/IconVerticalSolidList"/>
    <dgm:cxn modelId="{D6673BB2-4FAF-4B08-B43C-B48A68A44150}" type="presParOf" srcId="{FC8C6442-5234-4046-B6B5-5B1FEF229D8F}" destId="{D1ED8680-637F-4089-8A63-CFA7D1A31F4D}" srcOrd="4" destOrd="0" presId="urn:microsoft.com/office/officeart/2018/2/layout/IconVerticalSolidList"/>
    <dgm:cxn modelId="{DCBC6177-E5DD-49EE-BDED-37A6EE37C0AD}" type="presParOf" srcId="{D1ED8680-637F-4089-8A63-CFA7D1A31F4D}" destId="{BC23C068-A234-4EE3-8542-D46F50CBD0F0}" srcOrd="0" destOrd="0" presId="urn:microsoft.com/office/officeart/2018/2/layout/IconVerticalSolidList"/>
    <dgm:cxn modelId="{A4D6295D-71B8-434F-9684-FA9F5ADCA411}" type="presParOf" srcId="{D1ED8680-637F-4089-8A63-CFA7D1A31F4D}" destId="{DF440792-FB62-4508-B282-EEAFD6DB26F1}" srcOrd="1" destOrd="0" presId="urn:microsoft.com/office/officeart/2018/2/layout/IconVerticalSolidList"/>
    <dgm:cxn modelId="{3D83F166-DA84-4171-B765-13391B9F1F19}" type="presParOf" srcId="{D1ED8680-637F-4089-8A63-CFA7D1A31F4D}" destId="{68C13AA7-94A7-41C4-BDD9-F3680902866B}" srcOrd="2" destOrd="0" presId="urn:microsoft.com/office/officeart/2018/2/layout/IconVerticalSolidList"/>
    <dgm:cxn modelId="{BA2000EB-465D-43D0-A4DE-549F5B5E6605}" type="presParOf" srcId="{D1ED8680-637F-4089-8A63-CFA7D1A31F4D}" destId="{A3FD659D-173F-4DAE-9E88-2E33A6477094}" srcOrd="3" destOrd="0" presId="urn:microsoft.com/office/officeart/2018/2/layout/IconVerticalSolidList"/>
    <dgm:cxn modelId="{91D0377C-6A0C-4CD9-AB29-59078105BC1C}" type="presParOf" srcId="{FC8C6442-5234-4046-B6B5-5B1FEF229D8F}" destId="{0F551849-826D-45D1-853D-9FAFEE1D0B31}" srcOrd="5" destOrd="0" presId="urn:microsoft.com/office/officeart/2018/2/layout/IconVerticalSolidList"/>
    <dgm:cxn modelId="{93ABB25A-4BB3-4CC0-B073-EEE2399E9295}" type="presParOf" srcId="{FC8C6442-5234-4046-B6B5-5B1FEF229D8F}" destId="{C15A7A7F-3409-4471-BE37-1E934AAC5272}" srcOrd="6" destOrd="0" presId="urn:microsoft.com/office/officeart/2018/2/layout/IconVerticalSolidList"/>
    <dgm:cxn modelId="{751829BD-74CC-4381-91E2-A5C853285818}" type="presParOf" srcId="{C15A7A7F-3409-4471-BE37-1E934AAC5272}" destId="{09FED780-8700-42CB-B198-2FEA9E9C4114}" srcOrd="0" destOrd="0" presId="urn:microsoft.com/office/officeart/2018/2/layout/IconVerticalSolidList"/>
    <dgm:cxn modelId="{D2364621-B1ED-4B52-A79C-6F2E21E892DD}" type="presParOf" srcId="{C15A7A7F-3409-4471-BE37-1E934AAC5272}" destId="{B926FED6-C9A8-4EDD-A68D-FC7C9677AB20}" srcOrd="1" destOrd="0" presId="urn:microsoft.com/office/officeart/2018/2/layout/IconVerticalSolidList"/>
    <dgm:cxn modelId="{80DA7133-3643-4CEF-8038-A1C412D0B7C6}" type="presParOf" srcId="{C15A7A7F-3409-4471-BE37-1E934AAC5272}" destId="{FAA85758-C0AC-4C75-964B-304BAF93FD13}" srcOrd="2" destOrd="0" presId="urn:microsoft.com/office/officeart/2018/2/layout/IconVerticalSolidList"/>
    <dgm:cxn modelId="{A9ABFAB9-570F-4094-853B-826595703E54}" type="presParOf" srcId="{C15A7A7F-3409-4471-BE37-1E934AAC5272}" destId="{C7A2BA37-1664-439D-8782-5AABE45750DA}" srcOrd="3" destOrd="0" presId="urn:microsoft.com/office/officeart/2018/2/layout/IconVerticalSolidList"/>
    <dgm:cxn modelId="{AB6241BE-8975-428E-AFE0-F5C4B53AE703}" type="presParOf" srcId="{FC8C6442-5234-4046-B6B5-5B1FEF229D8F}" destId="{887DC2CC-DCA0-4F8A-B1F6-24EAAF8A293D}" srcOrd="7" destOrd="0" presId="urn:microsoft.com/office/officeart/2018/2/layout/IconVerticalSolidList"/>
    <dgm:cxn modelId="{9101BC66-2580-4AB8-A79A-2275ABCF0515}" type="presParOf" srcId="{FC8C6442-5234-4046-B6B5-5B1FEF229D8F}" destId="{ABA1621F-3399-4E03-BC69-C1238ED25E36}" srcOrd="8" destOrd="0" presId="urn:microsoft.com/office/officeart/2018/2/layout/IconVerticalSolidList"/>
    <dgm:cxn modelId="{0B95D543-D567-4DFC-8C1E-4AE5DC3C3B54}" type="presParOf" srcId="{ABA1621F-3399-4E03-BC69-C1238ED25E36}" destId="{FC0CAE69-248B-4A58-9BB8-517AC8952CF8}" srcOrd="0" destOrd="0" presId="urn:microsoft.com/office/officeart/2018/2/layout/IconVerticalSolidList"/>
    <dgm:cxn modelId="{52F1FC66-43D8-48F3-9F5C-D8F080E60E1D}" type="presParOf" srcId="{ABA1621F-3399-4E03-BC69-C1238ED25E36}" destId="{22498972-6BDB-4725-B08B-0BD095DAB63B}" srcOrd="1" destOrd="0" presId="urn:microsoft.com/office/officeart/2018/2/layout/IconVerticalSolidList"/>
    <dgm:cxn modelId="{91BA91AE-C774-44C0-9CD5-235923F32989}" type="presParOf" srcId="{ABA1621F-3399-4E03-BC69-C1238ED25E36}" destId="{A5907E31-25CB-46DD-91B2-EC3371BB8525}" srcOrd="2" destOrd="0" presId="urn:microsoft.com/office/officeart/2018/2/layout/IconVerticalSolidList"/>
    <dgm:cxn modelId="{19DAE4CE-150A-4BA0-B20F-B5362E7BA97B}" type="presParOf" srcId="{ABA1621F-3399-4E03-BC69-C1238ED25E36}" destId="{B2BB48AB-78C3-488B-B3D9-BD5F894242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4FDE2A2-5FD6-46D0-AA59-089D37BFCB5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EF0F9EE-60F4-4B69-8004-C5AC9DEF8105}">
      <dgm:prSet/>
      <dgm:spPr/>
      <dgm:t>
        <a:bodyPr/>
        <a:lstStyle/>
        <a:p>
          <a:r>
            <a:rPr lang="en-AU"/>
            <a:t>What did you learn by doing this activity together?</a:t>
          </a:r>
          <a:endParaRPr lang="en-US"/>
        </a:p>
      </dgm:t>
    </dgm:pt>
    <dgm:pt modelId="{DBF38BA6-BF3F-4577-BFEE-17ECD718C274}" type="parTrans" cxnId="{2E2F7A60-2D43-442E-A138-D8279F780158}">
      <dgm:prSet/>
      <dgm:spPr/>
      <dgm:t>
        <a:bodyPr/>
        <a:lstStyle/>
        <a:p>
          <a:endParaRPr lang="en-US"/>
        </a:p>
      </dgm:t>
    </dgm:pt>
    <dgm:pt modelId="{ECB6CFC0-EB21-41D1-BF8C-EA4D59950284}" type="sibTrans" cxnId="{2E2F7A60-2D43-442E-A138-D8279F780158}">
      <dgm:prSet/>
      <dgm:spPr/>
      <dgm:t>
        <a:bodyPr/>
        <a:lstStyle/>
        <a:p>
          <a:endParaRPr lang="en-US"/>
        </a:p>
      </dgm:t>
    </dgm:pt>
    <dgm:pt modelId="{0E637EBA-9237-4576-9297-0E4E808DD883}">
      <dgm:prSet/>
      <dgm:spPr/>
      <dgm:t>
        <a:bodyPr/>
        <a:lstStyle/>
        <a:p>
          <a:r>
            <a:rPr lang="en-AU"/>
            <a:t>Did you find this activity helpful? </a:t>
          </a:r>
          <a:endParaRPr lang="en-US"/>
        </a:p>
      </dgm:t>
    </dgm:pt>
    <dgm:pt modelId="{52212A5E-19E5-47CE-A994-CBB15255A237}" type="parTrans" cxnId="{EA3BA96A-1636-4EFC-8115-82E68B5D22E1}">
      <dgm:prSet/>
      <dgm:spPr/>
      <dgm:t>
        <a:bodyPr/>
        <a:lstStyle/>
        <a:p>
          <a:endParaRPr lang="en-US"/>
        </a:p>
      </dgm:t>
    </dgm:pt>
    <dgm:pt modelId="{E758B8AA-E02A-4111-AECB-EE434AB75C15}" type="sibTrans" cxnId="{EA3BA96A-1636-4EFC-8115-82E68B5D22E1}">
      <dgm:prSet/>
      <dgm:spPr/>
      <dgm:t>
        <a:bodyPr/>
        <a:lstStyle/>
        <a:p>
          <a:endParaRPr lang="en-US"/>
        </a:p>
      </dgm:t>
    </dgm:pt>
    <dgm:pt modelId="{1E526DA2-6CDB-4719-AF67-80967C4A6C3E}">
      <dgm:prSet/>
      <dgm:spPr/>
      <dgm:t>
        <a:bodyPr/>
        <a:lstStyle/>
        <a:p>
          <a:r>
            <a:rPr lang="en-AU"/>
            <a:t>What will you do differently when you go back to your workplace?</a:t>
          </a:r>
          <a:endParaRPr lang="en-US"/>
        </a:p>
      </dgm:t>
    </dgm:pt>
    <dgm:pt modelId="{1F7E7487-0FB1-498D-99EF-8405CD53A1C9}" type="parTrans" cxnId="{8358D3B5-AA45-4114-95D2-620E056728B3}">
      <dgm:prSet/>
      <dgm:spPr/>
      <dgm:t>
        <a:bodyPr/>
        <a:lstStyle/>
        <a:p>
          <a:endParaRPr lang="en-US"/>
        </a:p>
      </dgm:t>
    </dgm:pt>
    <dgm:pt modelId="{F4FE86A9-6B4E-4DA6-A242-614C6DC7D21C}" type="sibTrans" cxnId="{8358D3B5-AA45-4114-95D2-620E056728B3}">
      <dgm:prSet/>
      <dgm:spPr/>
      <dgm:t>
        <a:bodyPr/>
        <a:lstStyle/>
        <a:p>
          <a:endParaRPr lang="en-US"/>
        </a:p>
      </dgm:t>
    </dgm:pt>
    <dgm:pt modelId="{34D9871F-DD98-4E1D-9FD4-8DBA525DEF8B}" type="pres">
      <dgm:prSet presAssocID="{54FDE2A2-5FD6-46D0-AA59-089D37BFCB5E}" presName="root" presStyleCnt="0">
        <dgm:presLayoutVars>
          <dgm:dir/>
          <dgm:resizeHandles val="exact"/>
        </dgm:presLayoutVars>
      </dgm:prSet>
      <dgm:spPr/>
    </dgm:pt>
    <dgm:pt modelId="{29CBEB82-5269-46A7-B175-CD1948DEF6D2}" type="pres">
      <dgm:prSet presAssocID="{BEF0F9EE-60F4-4B69-8004-C5AC9DEF8105}" presName="compNode" presStyleCnt="0"/>
      <dgm:spPr/>
    </dgm:pt>
    <dgm:pt modelId="{8895FD2E-D73B-4322-BAFB-AABFE4B78B1D}" type="pres">
      <dgm:prSet presAssocID="{BEF0F9EE-60F4-4B69-8004-C5AC9DEF8105}" presName="bgRect" presStyleLbl="bgShp" presStyleIdx="0" presStyleCnt="3"/>
      <dgm:spPr/>
    </dgm:pt>
    <dgm:pt modelId="{3802030E-AC16-4E28-B1B2-0275320F0560}" type="pres">
      <dgm:prSet presAssocID="{BEF0F9EE-60F4-4B69-8004-C5AC9DEF810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A8C61A2-A108-4BC6-AA14-1E8C74437D37}" type="pres">
      <dgm:prSet presAssocID="{BEF0F9EE-60F4-4B69-8004-C5AC9DEF8105}" presName="spaceRect" presStyleCnt="0"/>
      <dgm:spPr/>
    </dgm:pt>
    <dgm:pt modelId="{FC216A27-9279-492C-AAFC-B0B1F515A879}" type="pres">
      <dgm:prSet presAssocID="{BEF0F9EE-60F4-4B69-8004-C5AC9DEF8105}" presName="parTx" presStyleLbl="revTx" presStyleIdx="0" presStyleCnt="3">
        <dgm:presLayoutVars>
          <dgm:chMax val="0"/>
          <dgm:chPref val="0"/>
        </dgm:presLayoutVars>
      </dgm:prSet>
      <dgm:spPr/>
    </dgm:pt>
    <dgm:pt modelId="{8B085C68-EC3F-4D5E-9263-710A1D0A7C5F}" type="pres">
      <dgm:prSet presAssocID="{ECB6CFC0-EB21-41D1-BF8C-EA4D59950284}" presName="sibTrans" presStyleCnt="0"/>
      <dgm:spPr/>
    </dgm:pt>
    <dgm:pt modelId="{0552272A-3C60-4730-9767-361A2D800CF2}" type="pres">
      <dgm:prSet presAssocID="{0E637EBA-9237-4576-9297-0E4E808DD883}" presName="compNode" presStyleCnt="0"/>
      <dgm:spPr/>
    </dgm:pt>
    <dgm:pt modelId="{75B0F7D1-BF27-41D0-BDBE-5266E9EC6D57}" type="pres">
      <dgm:prSet presAssocID="{0E637EBA-9237-4576-9297-0E4E808DD883}" presName="bgRect" presStyleLbl="bgShp" presStyleIdx="1" presStyleCnt="3"/>
      <dgm:spPr/>
    </dgm:pt>
    <dgm:pt modelId="{2D1CDC59-949F-443E-96DC-E9B455E385CE}" type="pres">
      <dgm:prSet presAssocID="{0E637EBA-9237-4576-9297-0E4E808DD8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6E7AF5C4-32A9-409D-89B2-04CB38C856E6}" type="pres">
      <dgm:prSet presAssocID="{0E637EBA-9237-4576-9297-0E4E808DD883}" presName="spaceRect" presStyleCnt="0"/>
      <dgm:spPr/>
    </dgm:pt>
    <dgm:pt modelId="{18126042-001F-4D63-AD0F-4F31CF6B6B03}" type="pres">
      <dgm:prSet presAssocID="{0E637EBA-9237-4576-9297-0E4E808DD883}" presName="parTx" presStyleLbl="revTx" presStyleIdx="1" presStyleCnt="3">
        <dgm:presLayoutVars>
          <dgm:chMax val="0"/>
          <dgm:chPref val="0"/>
        </dgm:presLayoutVars>
      </dgm:prSet>
      <dgm:spPr/>
    </dgm:pt>
    <dgm:pt modelId="{34ECEC08-649F-4683-BBAB-30A3414115AA}" type="pres">
      <dgm:prSet presAssocID="{E758B8AA-E02A-4111-AECB-EE434AB75C15}" presName="sibTrans" presStyleCnt="0"/>
      <dgm:spPr/>
    </dgm:pt>
    <dgm:pt modelId="{61307571-E60C-4989-90EF-FD75391DA132}" type="pres">
      <dgm:prSet presAssocID="{1E526DA2-6CDB-4719-AF67-80967C4A6C3E}" presName="compNode" presStyleCnt="0"/>
      <dgm:spPr/>
    </dgm:pt>
    <dgm:pt modelId="{3BB591AE-D99F-45BD-80CE-C747DDE2F224}" type="pres">
      <dgm:prSet presAssocID="{1E526DA2-6CDB-4719-AF67-80967C4A6C3E}" presName="bgRect" presStyleLbl="bgShp" presStyleIdx="2" presStyleCnt="3"/>
      <dgm:spPr/>
    </dgm:pt>
    <dgm:pt modelId="{D53F9DD7-BFE2-42BA-B14E-F1136A47DAB5}" type="pres">
      <dgm:prSet presAssocID="{1E526DA2-6CDB-4719-AF67-80967C4A6C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129F617F-60B8-44DC-88B9-2F0C65EE208C}" type="pres">
      <dgm:prSet presAssocID="{1E526DA2-6CDB-4719-AF67-80967C4A6C3E}" presName="spaceRect" presStyleCnt="0"/>
      <dgm:spPr/>
    </dgm:pt>
    <dgm:pt modelId="{52674CF7-5239-47CD-BA23-C87CDC709EED}" type="pres">
      <dgm:prSet presAssocID="{1E526DA2-6CDB-4719-AF67-80967C4A6C3E}" presName="parTx" presStyleLbl="revTx" presStyleIdx="2" presStyleCnt="3">
        <dgm:presLayoutVars>
          <dgm:chMax val="0"/>
          <dgm:chPref val="0"/>
        </dgm:presLayoutVars>
      </dgm:prSet>
      <dgm:spPr/>
    </dgm:pt>
  </dgm:ptLst>
  <dgm:cxnLst>
    <dgm:cxn modelId="{0B86C120-2B05-46F5-8118-854F9451CCD9}" type="presOf" srcId="{BEF0F9EE-60F4-4B69-8004-C5AC9DEF8105}" destId="{FC216A27-9279-492C-AAFC-B0B1F515A879}" srcOrd="0" destOrd="0" presId="urn:microsoft.com/office/officeart/2018/2/layout/IconVerticalSolidList"/>
    <dgm:cxn modelId="{2E2F7A60-2D43-442E-A138-D8279F780158}" srcId="{54FDE2A2-5FD6-46D0-AA59-089D37BFCB5E}" destId="{BEF0F9EE-60F4-4B69-8004-C5AC9DEF8105}" srcOrd="0" destOrd="0" parTransId="{DBF38BA6-BF3F-4577-BFEE-17ECD718C274}" sibTransId="{ECB6CFC0-EB21-41D1-BF8C-EA4D59950284}"/>
    <dgm:cxn modelId="{CBC09845-967B-45EF-AF52-B1F8C24AC514}" type="presOf" srcId="{54FDE2A2-5FD6-46D0-AA59-089D37BFCB5E}" destId="{34D9871F-DD98-4E1D-9FD4-8DBA525DEF8B}" srcOrd="0" destOrd="0" presId="urn:microsoft.com/office/officeart/2018/2/layout/IconVerticalSolidList"/>
    <dgm:cxn modelId="{EA3BA96A-1636-4EFC-8115-82E68B5D22E1}" srcId="{54FDE2A2-5FD6-46D0-AA59-089D37BFCB5E}" destId="{0E637EBA-9237-4576-9297-0E4E808DD883}" srcOrd="1" destOrd="0" parTransId="{52212A5E-19E5-47CE-A994-CBB15255A237}" sibTransId="{E758B8AA-E02A-4111-AECB-EE434AB75C15}"/>
    <dgm:cxn modelId="{71AA8157-1EBE-4925-972D-9B7B1B18D3A6}" type="presOf" srcId="{0E637EBA-9237-4576-9297-0E4E808DD883}" destId="{18126042-001F-4D63-AD0F-4F31CF6B6B03}" srcOrd="0" destOrd="0" presId="urn:microsoft.com/office/officeart/2018/2/layout/IconVerticalSolidList"/>
    <dgm:cxn modelId="{30E15A8F-0430-4EA2-B669-14DAD9EA219E}" type="presOf" srcId="{1E526DA2-6CDB-4719-AF67-80967C4A6C3E}" destId="{52674CF7-5239-47CD-BA23-C87CDC709EED}" srcOrd="0" destOrd="0" presId="urn:microsoft.com/office/officeart/2018/2/layout/IconVerticalSolidList"/>
    <dgm:cxn modelId="{8358D3B5-AA45-4114-95D2-620E056728B3}" srcId="{54FDE2A2-5FD6-46D0-AA59-089D37BFCB5E}" destId="{1E526DA2-6CDB-4719-AF67-80967C4A6C3E}" srcOrd="2" destOrd="0" parTransId="{1F7E7487-0FB1-498D-99EF-8405CD53A1C9}" sibTransId="{F4FE86A9-6B4E-4DA6-A242-614C6DC7D21C}"/>
    <dgm:cxn modelId="{D7FF6AEA-64CE-4534-BB25-EA6636B3F514}" type="presParOf" srcId="{34D9871F-DD98-4E1D-9FD4-8DBA525DEF8B}" destId="{29CBEB82-5269-46A7-B175-CD1948DEF6D2}" srcOrd="0" destOrd="0" presId="urn:microsoft.com/office/officeart/2018/2/layout/IconVerticalSolidList"/>
    <dgm:cxn modelId="{0897C605-A302-4BA4-8015-1C816CF84687}" type="presParOf" srcId="{29CBEB82-5269-46A7-B175-CD1948DEF6D2}" destId="{8895FD2E-D73B-4322-BAFB-AABFE4B78B1D}" srcOrd="0" destOrd="0" presId="urn:microsoft.com/office/officeart/2018/2/layout/IconVerticalSolidList"/>
    <dgm:cxn modelId="{3B2D15D3-42EA-4921-B0EC-3A01237DD2C8}" type="presParOf" srcId="{29CBEB82-5269-46A7-B175-CD1948DEF6D2}" destId="{3802030E-AC16-4E28-B1B2-0275320F0560}" srcOrd="1" destOrd="0" presId="urn:microsoft.com/office/officeart/2018/2/layout/IconVerticalSolidList"/>
    <dgm:cxn modelId="{C07C3032-2056-4026-B2B4-6C05C735194E}" type="presParOf" srcId="{29CBEB82-5269-46A7-B175-CD1948DEF6D2}" destId="{AA8C61A2-A108-4BC6-AA14-1E8C74437D37}" srcOrd="2" destOrd="0" presId="urn:microsoft.com/office/officeart/2018/2/layout/IconVerticalSolidList"/>
    <dgm:cxn modelId="{A8D3E265-467E-4E12-8C32-4A6264641D05}" type="presParOf" srcId="{29CBEB82-5269-46A7-B175-CD1948DEF6D2}" destId="{FC216A27-9279-492C-AAFC-B0B1F515A879}" srcOrd="3" destOrd="0" presId="urn:microsoft.com/office/officeart/2018/2/layout/IconVerticalSolidList"/>
    <dgm:cxn modelId="{3E806710-394A-4997-B998-E462A281E2BC}" type="presParOf" srcId="{34D9871F-DD98-4E1D-9FD4-8DBA525DEF8B}" destId="{8B085C68-EC3F-4D5E-9263-710A1D0A7C5F}" srcOrd="1" destOrd="0" presId="urn:microsoft.com/office/officeart/2018/2/layout/IconVerticalSolidList"/>
    <dgm:cxn modelId="{58C758EE-0BD7-4141-AF0B-B687F3CC5E6F}" type="presParOf" srcId="{34D9871F-DD98-4E1D-9FD4-8DBA525DEF8B}" destId="{0552272A-3C60-4730-9767-361A2D800CF2}" srcOrd="2" destOrd="0" presId="urn:microsoft.com/office/officeart/2018/2/layout/IconVerticalSolidList"/>
    <dgm:cxn modelId="{65D3C0B8-8B0B-475B-85F9-08B1B4D770D6}" type="presParOf" srcId="{0552272A-3C60-4730-9767-361A2D800CF2}" destId="{75B0F7D1-BF27-41D0-BDBE-5266E9EC6D57}" srcOrd="0" destOrd="0" presId="urn:microsoft.com/office/officeart/2018/2/layout/IconVerticalSolidList"/>
    <dgm:cxn modelId="{84FDAAAA-486F-4618-9836-E78198AB8A8B}" type="presParOf" srcId="{0552272A-3C60-4730-9767-361A2D800CF2}" destId="{2D1CDC59-949F-443E-96DC-E9B455E385CE}" srcOrd="1" destOrd="0" presId="urn:microsoft.com/office/officeart/2018/2/layout/IconVerticalSolidList"/>
    <dgm:cxn modelId="{061E702B-0313-4D04-AF1E-C384E47A904B}" type="presParOf" srcId="{0552272A-3C60-4730-9767-361A2D800CF2}" destId="{6E7AF5C4-32A9-409D-89B2-04CB38C856E6}" srcOrd="2" destOrd="0" presId="urn:microsoft.com/office/officeart/2018/2/layout/IconVerticalSolidList"/>
    <dgm:cxn modelId="{4D61791F-28B0-45B9-8476-5E40E90B817B}" type="presParOf" srcId="{0552272A-3C60-4730-9767-361A2D800CF2}" destId="{18126042-001F-4D63-AD0F-4F31CF6B6B03}" srcOrd="3" destOrd="0" presId="urn:microsoft.com/office/officeart/2018/2/layout/IconVerticalSolidList"/>
    <dgm:cxn modelId="{124D331B-C6D7-4161-88D4-64BE18DA815C}" type="presParOf" srcId="{34D9871F-DD98-4E1D-9FD4-8DBA525DEF8B}" destId="{34ECEC08-649F-4683-BBAB-30A3414115AA}" srcOrd="3" destOrd="0" presId="urn:microsoft.com/office/officeart/2018/2/layout/IconVerticalSolidList"/>
    <dgm:cxn modelId="{48DC2368-1ADF-4A77-9A41-65040D13676F}" type="presParOf" srcId="{34D9871F-DD98-4E1D-9FD4-8DBA525DEF8B}" destId="{61307571-E60C-4989-90EF-FD75391DA132}" srcOrd="4" destOrd="0" presId="urn:microsoft.com/office/officeart/2018/2/layout/IconVerticalSolidList"/>
    <dgm:cxn modelId="{8C1C6F79-F4E9-44D3-BD0A-BDA8B06B7014}" type="presParOf" srcId="{61307571-E60C-4989-90EF-FD75391DA132}" destId="{3BB591AE-D99F-45BD-80CE-C747DDE2F224}" srcOrd="0" destOrd="0" presId="urn:microsoft.com/office/officeart/2018/2/layout/IconVerticalSolidList"/>
    <dgm:cxn modelId="{442CF420-7EBB-4550-87DB-C84A5197D668}" type="presParOf" srcId="{61307571-E60C-4989-90EF-FD75391DA132}" destId="{D53F9DD7-BFE2-42BA-B14E-F1136A47DAB5}" srcOrd="1" destOrd="0" presId="urn:microsoft.com/office/officeart/2018/2/layout/IconVerticalSolidList"/>
    <dgm:cxn modelId="{280B6D78-E79A-4776-BEA5-1C07956706C8}" type="presParOf" srcId="{61307571-E60C-4989-90EF-FD75391DA132}" destId="{129F617F-60B8-44DC-88B9-2F0C65EE208C}" srcOrd="2" destOrd="0" presId="urn:microsoft.com/office/officeart/2018/2/layout/IconVerticalSolidList"/>
    <dgm:cxn modelId="{D162B2D9-D6A2-4759-8F6D-15A4B7D2E9DC}" type="presParOf" srcId="{61307571-E60C-4989-90EF-FD75391DA132}" destId="{52674CF7-5239-47CD-BA23-C87CDC709E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06AB75E-C637-44D1-8897-30B48ECCB1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17CF21F-6689-46D4-AC7E-3BA36550C867}">
      <dgm:prSet/>
      <dgm:spPr/>
      <dgm:t>
        <a:bodyPr/>
        <a:lstStyle/>
        <a:p>
          <a:r>
            <a:rPr lang="en-AU"/>
            <a:t>Palliative care is best introduced at time of diagnosis of a life limiting condition.</a:t>
          </a:r>
          <a:br>
            <a:rPr lang="en-AU"/>
          </a:br>
          <a:endParaRPr lang="en-US"/>
        </a:p>
      </dgm:t>
    </dgm:pt>
    <dgm:pt modelId="{A76ED959-AE9A-49C1-B6AC-B56DF83996AE}" type="parTrans" cxnId="{713E4914-7FBA-43D5-B03E-310EDFED4375}">
      <dgm:prSet/>
      <dgm:spPr/>
      <dgm:t>
        <a:bodyPr/>
        <a:lstStyle/>
        <a:p>
          <a:endParaRPr lang="en-US"/>
        </a:p>
      </dgm:t>
    </dgm:pt>
    <dgm:pt modelId="{0300D84B-9E46-44AD-8D23-EA03DB7AEE7A}" type="sibTrans" cxnId="{713E4914-7FBA-43D5-B03E-310EDFED4375}">
      <dgm:prSet/>
      <dgm:spPr/>
      <dgm:t>
        <a:bodyPr/>
        <a:lstStyle/>
        <a:p>
          <a:endParaRPr lang="en-US"/>
        </a:p>
      </dgm:t>
    </dgm:pt>
    <dgm:pt modelId="{0B55B10E-5369-4DF7-B363-904B1DF70964}">
      <dgm:prSet/>
      <dgm:spPr/>
      <dgm:t>
        <a:bodyPr/>
        <a:lstStyle/>
        <a:p>
          <a:r>
            <a:rPr lang="en-AU"/>
            <a:t>Palliative care can be provided alongside curative treatment.</a:t>
          </a:r>
          <a:endParaRPr lang="en-US"/>
        </a:p>
      </dgm:t>
    </dgm:pt>
    <dgm:pt modelId="{3C691E9E-1F84-4910-8CB1-1AD3F94F5004}" type="parTrans" cxnId="{B59F871D-104A-4F57-A2D6-AC8FDFF73F80}">
      <dgm:prSet/>
      <dgm:spPr/>
      <dgm:t>
        <a:bodyPr/>
        <a:lstStyle/>
        <a:p>
          <a:endParaRPr lang="en-US"/>
        </a:p>
      </dgm:t>
    </dgm:pt>
    <dgm:pt modelId="{280814CE-7C7A-4EF3-9E94-12ECD36CE1EF}" type="sibTrans" cxnId="{B59F871D-104A-4F57-A2D6-AC8FDFF73F80}">
      <dgm:prSet/>
      <dgm:spPr/>
      <dgm:t>
        <a:bodyPr/>
        <a:lstStyle/>
        <a:p>
          <a:endParaRPr lang="en-US"/>
        </a:p>
      </dgm:t>
    </dgm:pt>
    <dgm:pt modelId="{6AF6F30A-9C3E-417B-AD75-EC0E0493DF66}" type="pres">
      <dgm:prSet presAssocID="{F06AB75E-C637-44D1-8897-30B48ECCB12D}" presName="linear" presStyleCnt="0">
        <dgm:presLayoutVars>
          <dgm:animLvl val="lvl"/>
          <dgm:resizeHandles val="exact"/>
        </dgm:presLayoutVars>
      </dgm:prSet>
      <dgm:spPr/>
    </dgm:pt>
    <dgm:pt modelId="{C1C70761-1043-4D3A-B29F-06CE48DCCE2A}" type="pres">
      <dgm:prSet presAssocID="{B17CF21F-6689-46D4-AC7E-3BA36550C867}" presName="parentText" presStyleLbl="node1" presStyleIdx="0" presStyleCnt="2">
        <dgm:presLayoutVars>
          <dgm:chMax val="0"/>
          <dgm:bulletEnabled val="1"/>
        </dgm:presLayoutVars>
      </dgm:prSet>
      <dgm:spPr/>
    </dgm:pt>
    <dgm:pt modelId="{24BE8F6B-AB27-43E9-A8EA-FF4907289B3E}" type="pres">
      <dgm:prSet presAssocID="{0300D84B-9E46-44AD-8D23-EA03DB7AEE7A}" presName="spacer" presStyleCnt="0"/>
      <dgm:spPr/>
    </dgm:pt>
    <dgm:pt modelId="{6B6FD2E6-0AB1-46FA-99AF-6899389164BD}" type="pres">
      <dgm:prSet presAssocID="{0B55B10E-5369-4DF7-B363-904B1DF70964}" presName="parentText" presStyleLbl="node1" presStyleIdx="1" presStyleCnt="2">
        <dgm:presLayoutVars>
          <dgm:chMax val="0"/>
          <dgm:bulletEnabled val="1"/>
        </dgm:presLayoutVars>
      </dgm:prSet>
      <dgm:spPr/>
    </dgm:pt>
  </dgm:ptLst>
  <dgm:cxnLst>
    <dgm:cxn modelId="{713E4914-7FBA-43D5-B03E-310EDFED4375}" srcId="{F06AB75E-C637-44D1-8897-30B48ECCB12D}" destId="{B17CF21F-6689-46D4-AC7E-3BA36550C867}" srcOrd="0" destOrd="0" parTransId="{A76ED959-AE9A-49C1-B6AC-B56DF83996AE}" sibTransId="{0300D84B-9E46-44AD-8D23-EA03DB7AEE7A}"/>
    <dgm:cxn modelId="{B59F871D-104A-4F57-A2D6-AC8FDFF73F80}" srcId="{F06AB75E-C637-44D1-8897-30B48ECCB12D}" destId="{0B55B10E-5369-4DF7-B363-904B1DF70964}" srcOrd="1" destOrd="0" parTransId="{3C691E9E-1F84-4910-8CB1-1AD3F94F5004}" sibTransId="{280814CE-7C7A-4EF3-9E94-12ECD36CE1EF}"/>
    <dgm:cxn modelId="{EC8D4896-0A1A-4446-BF95-8AE49521DB3A}" type="presOf" srcId="{0B55B10E-5369-4DF7-B363-904B1DF70964}" destId="{6B6FD2E6-0AB1-46FA-99AF-6899389164BD}" srcOrd="0" destOrd="0" presId="urn:microsoft.com/office/officeart/2005/8/layout/vList2"/>
    <dgm:cxn modelId="{0E1B7BC6-A1DF-4519-8302-9EB929B6342B}" type="presOf" srcId="{B17CF21F-6689-46D4-AC7E-3BA36550C867}" destId="{C1C70761-1043-4D3A-B29F-06CE48DCCE2A}" srcOrd="0" destOrd="0" presId="urn:microsoft.com/office/officeart/2005/8/layout/vList2"/>
    <dgm:cxn modelId="{25D6B1E9-FD1E-46CE-A302-563C62E3745E}" type="presOf" srcId="{F06AB75E-C637-44D1-8897-30B48ECCB12D}" destId="{6AF6F30A-9C3E-417B-AD75-EC0E0493DF66}" srcOrd="0" destOrd="0" presId="urn:microsoft.com/office/officeart/2005/8/layout/vList2"/>
    <dgm:cxn modelId="{219AA213-6CE5-42FA-8C09-8ACA8B7E8C10}" type="presParOf" srcId="{6AF6F30A-9C3E-417B-AD75-EC0E0493DF66}" destId="{C1C70761-1043-4D3A-B29F-06CE48DCCE2A}" srcOrd="0" destOrd="0" presId="urn:microsoft.com/office/officeart/2005/8/layout/vList2"/>
    <dgm:cxn modelId="{7BFC9A3B-5453-4FBD-8963-4C55F9ED9B81}" type="presParOf" srcId="{6AF6F30A-9C3E-417B-AD75-EC0E0493DF66}" destId="{24BE8F6B-AB27-43E9-A8EA-FF4907289B3E}" srcOrd="1" destOrd="0" presId="urn:microsoft.com/office/officeart/2005/8/layout/vList2"/>
    <dgm:cxn modelId="{60A1B697-A187-4867-879E-2CE3045C50D5}" type="presParOf" srcId="{6AF6F30A-9C3E-417B-AD75-EC0E0493DF66}" destId="{6B6FD2E6-0AB1-46FA-99AF-6899389164B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5DD2ED3-AE88-4110-B6FC-BCC51415663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AU"/>
        </a:p>
      </dgm:t>
    </dgm:pt>
    <dgm:pt modelId="{4B49ED43-3C9E-47FD-ADB7-C980E5451F9C}">
      <dgm:prSet phldrT="[Text]"/>
      <dgm:spPr/>
      <dgm:t>
        <a:bodyPr/>
        <a:lstStyle/>
        <a:p>
          <a:r>
            <a:rPr lang="en-AU" dirty="0"/>
            <a:t>SESLHD District palliative Care Team</a:t>
          </a:r>
        </a:p>
      </dgm:t>
    </dgm:pt>
    <dgm:pt modelId="{F379DDA2-E5FE-47F8-AD8D-628004A7ECF1}" type="parTrans" cxnId="{0B2FBBFB-143C-488D-8D2E-0B3446379DBC}">
      <dgm:prSet/>
      <dgm:spPr/>
      <dgm:t>
        <a:bodyPr/>
        <a:lstStyle/>
        <a:p>
          <a:endParaRPr lang="en-AU"/>
        </a:p>
      </dgm:t>
    </dgm:pt>
    <dgm:pt modelId="{9BA6CF69-0AC2-4C97-A74E-1AFDB1C8E765}" type="sibTrans" cxnId="{0B2FBBFB-143C-488D-8D2E-0B3446379DBC}">
      <dgm:prSet/>
      <dgm:spPr/>
      <dgm:t>
        <a:bodyPr/>
        <a:lstStyle/>
        <a:p>
          <a:endParaRPr lang="en-AU"/>
        </a:p>
      </dgm:t>
    </dgm:pt>
    <dgm:pt modelId="{95B2CEB1-0984-43C9-811C-AA8A351559EB}">
      <dgm:prSet phldrT="[Text]"/>
      <dgm:spPr/>
      <dgm:t>
        <a:bodyPr/>
        <a:lstStyle/>
        <a:p>
          <a:r>
            <a:rPr lang="en-AU" dirty="0"/>
            <a:t>POWH</a:t>
          </a:r>
        </a:p>
      </dgm:t>
    </dgm:pt>
    <dgm:pt modelId="{9BA7321C-2D42-4F7B-B559-DE10865BB964}" type="parTrans" cxnId="{1E5B631E-189B-40B1-93B6-81DC47839BB1}">
      <dgm:prSet/>
      <dgm:spPr/>
      <dgm:t>
        <a:bodyPr/>
        <a:lstStyle/>
        <a:p>
          <a:endParaRPr lang="en-AU"/>
        </a:p>
      </dgm:t>
    </dgm:pt>
    <dgm:pt modelId="{5D377EFE-B711-4796-A7CB-C13A8146DA43}" type="sibTrans" cxnId="{1E5B631E-189B-40B1-93B6-81DC47839BB1}">
      <dgm:prSet/>
      <dgm:spPr/>
      <dgm:t>
        <a:bodyPr/>
        <a:lstStyle/>
        <a:p>
          <a:endParaRPr lang="en-AU"/>
        </a:p>
      </dgm:t>
    </dgm:pt>
    <dgm:pt modelId="{273FB477-9320-450E-886B-9E5170E7B114}">
      <dgm:prSet phldrT="[Text]"/>
      <dgm:spPr/>
      <dgm:t>
        <a:bodyPr/>
        <a:lstStyle/>
        <a:p>
          <a:r>
            <a:rPr lang="en-AU" dirty="0"/>
            <a:t>Inpatient</a:t>
          </a:r>
        </a:p>
      </dgm:t>
    </dgm:pt>
    <dgm:pt modelId="{15E19973-D31B-4A91-926A-A24B171B96BE}" type="parTrans" cxnId="{5C5FE372-36D5-43CC-8034-8A5416FF1B50}">
      <dgm:prSet/>
      <dgm:spPr/>
      <dgm:t>
        <a:bodyPr/>
        <a:lstStyle/>
        <a:p>
          <a:endParaRPr lang="en-AU"/>
        </a:p>
      </dgm:t>
    </dgm:pt>
    <dgm:pt modelId="{01F58317-5988-4099-BAFA-93DC1A9F0DC6}" type="sibTrans" cxnId="{5C5FE372-36D5-43CC-8034-8A5416FF1B50}">
      <dgm:prSet/>
      <dgm:spPr/>
      <dgm:t>
        <a:bodyPr/>
        <a:lstStyle/>
        <a:p>
          <a:endParaRPr lang="en-AU"/>
        </a:p>
      </dgm:t>
    </dgm:pt>
    <dgm:pt modelId="{4E56024C-8590-4172-AFC9-9121B361E8A3}">
      <dgm:prSet phldrT="[Text]"/>
      <dgm:spPr/>
      <dgm:t>
        <a:bodyPr/>
        <a:lstStyle/>
        <a:p>
          <a:r>
            <a:rPr lang="en-AU" dirty="0"/>
            <a:t>Community</a:t>
          </a:r>
        </a:p>
      </dgm:t>
    </dgm:pt>
    <dgm:pt modelId="{AD7B2E6C-978D-49F0-B34E-7A2FE6EFFA05}" type="parTrans" cxnId="{3640D09E-53DC-48FA-BF17-67DBE4A43E70}">
      <dgm:prSet/>
      <dgm:spPr/>
      <dgm:t>
        <a:bodyPr/>
        <a:lstStyle/>
        <a:p>
          <a:endParaRPr lang="en-AU"/>
        </a:p>
      </dgm:t>
    </dgm:pt>
    <dgm:pt modelId="{77CEDE24-128A-4C46-AD40-DC34C688BE1A}" type="sibTrans" cxnId="{3640D09E-53DC-48FA-BF17-67DBE4A43E70}">
      <dgm:prSet/>
      <dgm:spPr/>
      <dgm:t>
        <a:bodyPr/>
        <a:lstStyle/>
        <a:p>
          <a:endParaRPr lang="en-AU"/>
        </a:p>
      </dgm:t>
    </dgm:pt>
    <dgm:pt modelId="{A203DC09-CFF5-4768-ABAF-2B3E8BDBAAC3}">
      <dgm:prSet phldrT="[Text]"/>
      <dgm:spPr/>
      <dgm:t>
        <a:bodyPr/>
        <a:lstStyle/>
        <a:p>
          <a:r>
            <a:rPr lang="en-AU" dirty="0"/>
            <a:t>SGH</a:t>
          </a:r>
        </a:p>
      </dgm:t>
    </dgm:pt>
    <dgm:pt modelId="{11EBDE84-0460-4B81-9C94-7511EDB23705}" type="parTrans" cxnId="{BA4117FB-C83A-477F-8C35-548A6EE0C59A}">
      <dgm:prSet/>
      <dgm:spPr/>
      <dgm:t>
        <a:bodyPr/>
        <a:lstStyle/>
        <a:p>
          <a:endParaRPr lang="en-AU"/>
        </a:p>
      </dgm:t>
    </dgm:pt>
    <dgm:pt modelId="{00F56C46-713D-497F-A209-7E2B4AD91BC1}" type="sibTrans" cxnId="{BA4117FB-C83A-477F-8C35-548A6EE0C59A}">
      <dgm:prSet/>
      <dgm:spPr/>
      <dgm:t>
        <a:bodyPr/>
        <a:lstStyle/>
        <a:p>
          <a:endParaRPr lang="en-AU"/>
        </a:p>
      </dgm:t>
    </dgm:pt>
    <dgm:pt modelId="{5FA9A638-6604-46A2-AA31-1048638E060B}">
      <dgm:prSet phldrT="[Text]"/>
      <dgm:spPr/>
      <dgm:t>
        <a:bodyPr/>
        <a:lstStyle/>
        <a:p>
          <a:r>
            <a:rPr lang="en-AU" dirty="0"/>
            <a:t>Inpatient</a:t>
          </a:r>
        </a:p>
      </dgm:t>
    </dgm:pt>
    <dgm:pt modelId="{EF6461F8-BE7E-4868-95AC-8FACAD58E659}" type="parTrans" cxnId="{2DFF36FF-EBF5-4884-BCCC-6636EB96B49E}">
      <dgm:prSet/>
      <dgm:spPr/>
      <dgm:t>
        <a:bodyPr/>
        <a:lstStyle/>
        <a:p>
          <a:endParaRPr lang="en-AU"/>
        </a:p>
      </dgm:t>
    </dgm:pt>
    <dgm:pt modelId="{E0DF500B-BFF4-4FED-AEC7-5543EB358A2D}" type="sibTrans" cxnId="{2DFF36FF-EBF5-4884-BCCC-6636EB96B49E}">
      <dgm:prSet/>
      <dgm:spPr/>
      <dgm:t>
        <a:bodyPr/>
        <a:lstStyle/>
        <a:p>
          <a:endParaRPr lang="en-AU"/>
        </a:p>
      </dgm:t>
    </dgm:pt>
    <dgm:pt modelId="{13E2ED93-3ED1-4AEB-B98A-D8C3930E99E3}">
      <dgm:prSet/>
      <dgm:spPr/>
      <dgm:t>
        <a:bodyPr/>
        <a:lstStyle/>
        <a:p>
          <a:r>
            <a:rPr lang="en-AU" dirty="0"/>
            <a:t>TSH</a:t>
          </a:r>
        </a:p>
      </dgm:t>
    </dgm:pt>
    <dgm:pt modelId="{7413669C-8E51-499C-9D6A-A9BB08C9927D}" type="parTrans" cxnId="{29718B9A-5F5F-400F-A372-3E76A4140EC3}">
      <dgm:prSet/>
      <dgm:spPr/>
      <dgm:t>
        <a:bodyPr/>
        <a:lstStyle/>
        <a:p>
          <a:endParaRPr lang="en-AU"/>
        </a:p>
      </dgm:t>
    </dgm:pt>
    <dgm:pt modelId="{EED6D1F5-0DF5-46DE-9849-5445DB2A34A6}" type="sibTrans" cxnId="{29718B9A-5F5F-400F-A372-3E76A4140EC3}">
      <dgm:prSet/>
      <dgm:spPr/>
      <dgm:t>
        <a:bodyPr/>
        <a:lstStyle/>
        <a:p>
          <a:endParaRPr lang="en-AU"/>
        </a:p>
      </dgm:t>
    </dgm:pt>
    <dgm:pt modelId="{7CD38FC2-7C27-410E-9C7B-4EBF1D40BD20}">
      <dgm:prSet/>
      <dgm:spPr/>
      <dgm:t>
        <a:bodyPr/>
        <a:lstStyle/>
        <a:p>
          <a:r>
            <a:rPr lang="en-AU" dirty="0"/>
            <a:t>Inpatient</a:t>
          </a:r>
        </a:p>
      </dgm:t>
    </dgm:pt>
    <dgm:pt modelId="{E6F5C58B-CBCD-4CC8-BDD3-8EBFAD43D2C9}" type="parTrans" cxnId="{35688B39-AF12-4C1A-8C60-C9F6CAADC219}">
      <dgm:prSet/>
      <dgm:spPr/>
      <dgm:t>
        <a:bodyPr/>
        <a:lstStyle/>
        <a:p>
          <a:endParaRPr lang="en-AU"/>
        </a:p>
      </dgm:t>
    </dgm:pt>
    <dgm:pt modelId="{4DFAA6B8-D68F-4F24-A80B-78418488EB91}" type="sibTrans" cxnId="{35688B39-AF12-4C1A-8C60-C9F6CAADC219}">
      <dgm:prSet/>
      <dgm:spPr/>
      <dgm:t>
        <a:bodyPr/>
        <a:lstStyle/>
        <a:p>
          <a:endParaRPr lang="en-AU"/>
        </a:p>
      </dgm:t>
    </dgm:pt>
    <dgm:pt modelId="{3D255A14-84B3-4B3B-A6F0-FAF49EAF02BF}">
      <dgm:prSet/>
      <dgm:spPr/>
      <dgm:t>
        <a:bodyPr/>
        <a:lstStyle/>
        <a:p>
          <a:r>
            <a:rPr lang="en-AU" dirty="0"/>
            <a:t>Outpatient</a:t>
          </a:r>
        </a:p>
      </dgm:t>
    </dgm:pt>
    <dgm:pt modelId="{B3237E99-9460-4FCB-BEF3-EC6DD0D27B9D}" type="parTrans" cxnId="{32C48D4B-2911-47AD-8273-B8DE88390382}">
      <dgm:prSet/>
      <dgm:spPr/>
      <dgm:t>
        <a:bodyPr/>
        <a:lstStyle/>
        <a:p>
          <a:endParaRPr lang="en-AU"/>
        </a:p>
      </dgm:t>
    </dgm:pt>
    <dgm:pt modelId="{193E4177-207B-4261-9D2E-A5E0AF2816B7}" type="sibTrans" cxnId="{32C48D4B-2911-47AD-8273-B8DE88390382}">
      <dgm:prSet/>
      <dgm:spPr/>
      <dgm:t>
        <a:bodyPr/>
        <a:lstStyle/>
        <a:p>
          <a:endParaRPr lang="en-AU"/>
        </a:p>
      </dgm:t>
    </dgm:pt>
    <dgm:pt modelId="{3C5832F7-AAFA-4F82-BF39-D0532B886481}">
      <dgm:prSet/>
      <dgm:spPr/>
      <dgm:t>
        <a:bodyPr/>
        <a:lstStyle/>
        <a:p>
          <a:r>
            <a:rPr lang="en-AU" dirty="0"/>
            <a:t>Outpatient</a:t>
          </a:r>
        </a:p>
      </dgm:t>
    </dgm:pt>
    <dgm:pt modelId="{D517ED72-A8D5-4CF4-92A1-96AB5A132E30}" type="parTrans" cxnId="{2D2A007D-4A21-49F5-A66F-8F155D1E9205}">
      <dgm:prSet/>
      <dgm:spPr/>
      <dgm:t>
        <a:bodyPr/>
        <a:lstStyle/>
        <a:p>
          <a:endParaRPr lang="en-AU"/>
        </a:p>
      </dgm:t>
    </dgm:pt>
    <dgm:pt modelId="{7BE44D0D-0CCB-4D14-BDC8-99C2BDAD9C55}" type="sibTrans" cxnId="{2D2A007D-4A21-49F5-A66F-8F155D1E9205}">
      <dgm:prSet/>
      <dgm:spPr/>
      <dgm:t>
        <a:bodyPr/>
        <a:lstStyle/>
        <a:p>
          <a:endParaRPr lang="en-AU"/>
        </a:p>
      </dgm:t>
    </dgm:pt>
    <dgm:pt modelId="{800473B2-FE8B-4FB2-89E4-73B61FA9A103}">
      <dgm:prSet/>
      <dgm:spPr/>
      <dgm:t>
        <a:bodyPr/>
        <a:lstStyle/>
        <a:p>
          <a:r>
            <a:rPr lang="en-AU" dirty="0"/>
            <a:t>Outpatient</a:t>
          </a:r>
        </a:p>
      </dgm:t>
    </dgm:pt>
    <dgm:pt modelId="{C03C76A8-AC90-4569-A66E-8DFBD22CA6DF}" type="parTrans" cxnId="{FF75CF63-5163-4315-8044-D5C48FF365B8}">
      <dgm:prSet/>
      <dgm:spPr/>
      <dgm:t>
        <a:bodyPr/>
        <a:lstStyle/>
        <a:p>
          <a:endParaRPr lang="en-AU"/>
        </a:p>
      </dgm:t>
    </dgm:pt>
    <dgm:pt modelId="{4A7506E2-553A-4126-893D-FCF935AC00C6}" type="sibTrans" cxnId="{FF75CF63-5163-4315-8044-D5C48FF365B8}">
      <dgm:prSet/>
      <dgm:spPr/>
      <dgm:t>
        <a:bodyPr/>
        <a:lstStyle/>
        <a:p>
          <a:endParaRPr lang="en-AU"/>
        </a:p>
      </dgm:t>
    </dgm:pt>
    <dgm:pt modelId="{189DEAF6-4096-4D0B-AF55-5EF43C333C60}" type="pres">
      <dgm:prSet presAssocID="{55DD2ED3-AE88-4110-B6FC-BCC514156630}" presName="hierChild1" presStyleCnt="0">
        <dgm:presLayoutVars>
          <dgm:orgChart val="1"/>
          <dgm:chPref val="1"/>
          <dgm:dir/>
          <dgm:animOne val="branch"/>
          <dgm:animLvl val="lvl"/>
          <dgm:resizeHandles/>
        </dgm:presLayoutVars>
      </dgm:prSet>
      <dgm:spPr/>
    </dgm:pt>
    <dgm:pt modelId="{05FC5EF3-ACA9-45D8-9597-BAEB2478C957}" type="pres">
      <dgm:prSet presAssocID="{4B49ED43-3C9E-47FD-ADB7-C980E5451F9C}" presName="hierRoot1" presStyleCnt="0">
        <dgm:presLayoutVars>
          <dgm:hierBranch val="init"/>
        </dgm:presLayoutVars>
      </dgm:prSet>
      <dgm:spPr/>
    </dgm:pt>
    <dgm:pt modelId="{3FE9CCC7-959D-4315-B263-735331A6A0D0}" type="pres">
      <dgm:prSet presAssocID="{4B49ED43-3C9E-47FD-ADB7-C980E5451F9C}" presName="rootComposite1" presStyleCnt="0"/>
      <dgm:spPr/>
    </dgm:pt>
    <dgm:pt modelId="{F4BA459C-5BA6-4C82-91B7-C0D3BBFC23F6}" type="pres">
      <dgm:prSet presAssocID="{4B49ED43-3C9E-47FD-ADB7-C980E5451F9C}" presName="rootText1" presStyleLbl="node0" presStyleIdx="0" presStyleCnt="1" custScaleY="369890">
        <dgm:presLayoutVars>
          <dgm:chPref val="3"/>
        </dgm:presLayoutVars>
      </dgm:prSet>
      <dgm:spPr/>
    </dgm:pt>
    <dgm:pt modelId="{4AB0059B-A134-4940-BC53-5C9DA22BD978}" type="pres">
      <dgm:prSet presAssocID="{4B49ED43-3C9E-47FD-ADB7-C980E5451F9C}" presName="rootConnector1" presStyleLbl="node1" presStyleIdx="0" presStyleCnt="0"/>
      <dgm:spPr/>
    </dgm:pt>
    <dgm:pt modelId="{8F091A09-C808-422B-8DF1-C3D58DE97A25}" type="pres">
      <dgm:prSet presAssocID="{4B49ED43-3C9E-47FD-ADB7-C980E5451F9C}" presName="hierChild2" presStyleCnt="0"/>
      <dgm:spPr/>
    </dgm:pt>
    <dgm:pt modelId="{A8060DF1-2F8A-4145-A062-368394497CF8}" type="pres">
      <dgm:prSet presAssocID="{9BA7321C-2D42-4F7B-B559-DE10865BB964}" presName="Name64" presStyleLbl="parChTrans1D2" presStyleIdx="0" presStyleCnt="3"/>
      <dgm:spPr/>
    </dgm:pt>
    <dgm:pt modelId="{EBF0797D-094F-4C36-B468-97C5ABD22A06}" type="pres">
      <dgm:prSet presAssocID="{95B2CEB1-0984-43C9-811C-AA8A351559EB}" presName="hierRoot2" presStyleCnt="0">
        <dgm:presLayoutVars>
          <dgm:hierBranch val="init"/>
        </dgm:presLayoutVars>
      </dgm:prSet>
      <dgm:spPr/>
    </dgm:pt>
    <dgm:pt modelId="{D6F5DDFB-3E4E-44DF-AD50-EA4424D24250}" type="pres">
      <dgm:prSet presAssocID="{95B2CEB1-0984-43C9-811C-AA8A351559EB}" presName="rootComposite" presStyleCnt="0"/>
      <dgm:spPr/>
    </dgm:pt>
    <dgm:pt modelId="{299EC636-ECF3-4067-B02E-3A2E2912ACD6}" type="pres">
      <dgm:prSet presAssocID="{95B2CEB1-0984-43C9-811C-AA8A351559EB}" presName="rootText" presStyleLbl="node2" presStyleIdx="0" presStyleCnt="3">
        <dgm:presLayoutVars>
          <dgm:chPref val="3"/>
        </dgm:presLayoutVars>
      </dgm:prSet>
      <dgm:spPr/>
    </dgm:pt>
    <dgm:pt modelId="{B29B0A84-45D0-4F1C-B6D1-857E81873695}" type="pres">
      <dgm:prSet presAssocID="{95B2CEB1-0984-43C9-811C-AA8A351559EB}" presName="rootConnector" presStyleLbl="node2" presStyleIdx="0" presStyleCnt="3"/>
      <dgm:spPr/>
    </dgm:pt>
    <dgm:pt modelId="{166DCAC1-A9AD-4028-B751-E213D6222E9C}" type="pres">
      <dgm:prSet presAssocID="{95B2CEB1-0984-43C9-811C-AA8A351559EB}" presName="hierChild4" presStyleCnt="0"/>
      <dgm:spPr/>
    </dgm:pt>
    <dgm:pt modelId="{593BF891-EAD5-44C1-94D7-AE2040DB95E8}" type="pres">
      <dgm:prSet presAssocID="{15E19973-D31B-4A91-926A-A24B171B96BE}" presName="Name64" presStyleLbl="parChTrans1D3" presStyleIdx="0" presStyleCnt="7"/>
      <dgm:spPr/>
    </dgm:pt>
    <dgm:pt modelId="{92393404-1090-48BD-AC68-7926F26DE663}" type="pres">
      <dgm:prSet presAssocID="{273FB477-9320-450E-886B-9E5170E7B114}" presName="hierRoot2" presStyleCnt="0">
        <dgm:presLayoutVars>
          <dgm:hierBranch val="init"/>
        </dgm:presLayoutVars>
      </dgm:prSet>
      <dgm:spPr/>
    </dgm:pt>
    <dgm:pt modelId="{8FF9FD50-23FC-41E0-BFB4-1629CC5F3D10}" type="pres">
      <dgm:prSet presAssocID="{273FB477-9320-450E-886B-9E5170E7B114}" presName="rootComposite" presStyleCnt="0"/>
      <dgm:spPr/>
    </dgm:pt>
    <dgm:pt modelId="{5F7A4B5C-43D7-480D-87DE-05BD8B5086D9}" type="pres">
      <dgm:prSet presAssocID="{273FB477-9320-450E-886B-9E5170E7B114}" presName="rootText" presStyleLbl="node3" presStyleIdx="0" presStyleCnt="7">
        <dgm:presLayoutVars>
          <dgm:chPref val="3"/>
        </dgm:presLayoutVars>
      </dgm:prSet>
      <dgm:spPr/>
    </dgm:pt>
    <dgm:pt modelId="{CBDCEE47-BB2D-489B-8AB6-CB527E022558}" type="pres">
      <dgm:prSet presAssocID="{273FB477-9320-450E-886B-9E5170E7B114}" presName="rootConnector" presStyleLbl="node3" presStyleIdx="0" presStyleCnt="7"/>
      <dgm:spPr/>
    </dgm:pt>
    <dgm:pt modelId="{1EE0A149-CBB0-49CB-8DA6-852E28B50547}" type="pres">
      <dgm:prSet presAssocID="{273FB477-9320-450E-886B-9E5170E7B114}" presName="hierChild4" presStyleCnt="0"/>
      <dgm:spPr/>
    </dgm:pt>
    <dgm:pt modelId="{AEA97306-11ED-4D16-BD05-0383BDF1E41F}" type="pres">
      <dgm:prSet presAssocID="{273FB477-9320-450E-886B-9E5170E7B114}" presName="hierChild5" presStyleCnt="0"/>
      <dgm:spPr/>
    </dgm:pt>
    <dgm:pt modelId="{04F16AB7-3D02-47E5-AA1E-8DC798342D5E}" type="pres">
      <dgm:prSet presAssocID="{D517ED72-A8D5-4CF4-92A1-96AB5A132E30}" presName="Name64" presStyleLbl="parChTrans1D3" presStyleIdx="1" presStyleCnt="7"/>
      <dgm:spPr/>
    </dgm:pt>
    <dgm:pt modelId="{3A85D276-D8AC-426C-9364-823FAB530E8D}" type="pres">
      <dgm:prSet presAssocID="{3C5832F7-AAFA-4F82-BF39-D0532B886481}" presName="hierRoot2" presStyleCnt="0">
        <dgm:presLayoutVars>
          <dgm:hierBranch val="init"/>
        </dgm:presLayoutVars>
      </dgm:prSet>
      <dgm:spPr/>
    </dgm:pt>
    <dgm:pt modelId="{C13CF4B0-E104-4D9B-88E3-AF891A24091B}" type="pres">
      <dgm:prSet presAssocID="{3C5832F7-AAFA-4F82-BF39-D0532B886481}" presName="rootComposite" presStyleCnt="0"/>
      <dgm:spPr/>
    </dgm:pt>
    <dgm:pt modelId="{ECD6732D-4386-4964-A4AE-1B4460BCB6E0}" type="pres">
      <dgm:prSet presAssocID="{3C5832F7-AAFA-4F82-BF39-D0532B886481}" presName="rootText" presStyleLbl="node3" presStyleIdx="1" presStyleCnt="7">
        <dgm:presLayoutVars>
          <dgm:chPref val="3"/>
        </dgm:presLayoutVars>
      </dgm:prSet>
      <dgm:spPr/>
    </dgm:pt>
    <dgm:pt modelId="{6E3FBA6F-51C8-49F7-9E2C-ECDD8756821B}" type="pres">
      <dgm:prSet presAssocID="{3C5832F7-AAFA-4F82-BF39-D0532B886481}" presName="rootConnector" presStyleLbl="node3" presStyleIdx="1" presStyleCnt="7"/>
      <dgm:spPr/>
    </dgm:pt>
    <dgm:pt modelId="{29EC949B-C924-4CE7-B725-60C3C5BCB50F}" type="pres">
      <dgm:prSet presAssocID="{3C5832F7-AAFA-4F82-BF39-D0532B886481}" presName="hierChild4" presStyleCnt="0"/>
      <dgm:spPr/>
    </dgm:pt>
    <dgm:pt modelId="{169789E5-DDF1-42C5-ACF3-9F2C24B6C6B9}" type="pres">
      <dgm:prSet presAssocID="{3C5832F7-AAFA-4F82-BF39-D0532B886481}" presName="hierChild5" presStyleCnt="0"/>
      <dgm:spPr/>
    </dgm:pt>
    <dgm:pt modelId="{0A4EF888-0FA0-4137-AEA7-4F4ECFD0BB6D}" type="pres">
      <dgm:prSet presAssocID="{AD7B2E6C-978D-49F0-B34E-7A2FE6EFFA05}" presName="Name64" presStyleLbl="parChTrans1D3" presStyleIdx="2" presStyleCnt="7"/>
      <dgm:spPr/>
    </dgm:pt>
    <dgm:pt modelId="{79B6438F-9107-4F4F-945B-4D7979A93AC0}" type="pres">
      <dgm:prSet presAssocID="{4E56024C-8590-4172-AFC9-9121B361E8A3}" presName="hierRoot2" presStyleCnt="0">
        <dgm:presLayoutVars>
          <dgm:hierBranch val="init"/>
        </dgm:presLayoutVars>
      </dgm:prSet>
      <dgm:spPr/>
    </dgm:pt>
    <dgm:pt modelId="{4BE26CCC-12A3-4317-9082-3ACF31F1CFBF}" type="pres">
      <dgm:prSet presAssocID="{4E56024C-8590-4172-AFC9-9121B361E8A3}" presName="rootComposite" presStyleCnt="0"/>
      <dgm:spPr/>
    </dgm:pt>
    <dgm:pt modelId="{8027A0ED-6F98-40FC-ACDD-920C53885829}" type="pres">
      <dgm:prSet presAssocID="{4E56024C-8590-4172-AFC9-9121B361E8A3}" presName="rootText" presStyleLbl="node3" presStyleIdx="2" presStyleCnt="7">
        <dgm:presLayoutVars>
          <dgm:chPref val="3"/>
        </dgm:presLayoutVars>
      </dgm:prSet>
      <dgm:spPr/>
    </dgm:pt>
    <dgm:pt modelId="{FB0B0258-1007-45C1-BFBF-201140E75ED8}" type="pres">
      <dgm:prSet presAssocID="{4E56024C-8590-4172-AFC9-9121B361E8A3}" presName="rootConnector" presStyleLbl="node3" presStyleIdx="2" presStyleCnt="7"/>
      <dgm:spPr/>
    </dgm:pt>
    <dgm:pt modelId="{55FB4DEF-1C40-4539-9E2B-226D6A363CFE}" type="pres">
      <dgm:prSet presAssocID="{4E56024C-8590-4172-AFC9-9121B361E8A3}" presName="hierChild4" presStyleCnt="0"/>
      <dgm:spPr/>
    </dgm:pt>
    <dgm:pt modelId="{22D55B0E-8B0E-4A08-A55C-D975ACF3698B}" type="pres">
      <dgm:prSet presAssocID="{4E56024C-8590-4172-AFC9-9121B361E8A3}" presName="hierChild5" presStyleCnt="0"/>
      <dgm:spPr/>
    </dgm:pt>
    <dgm:pt modelId="{7ECB92E4-AE7D-4E2B-A8DF-B91CADD4CACC}" type="pres">
      <dgm:prSet presAssocID="{95B2CEB1-0984-43C9-811C-AA8A351559EB}" presName="hierChild5" presStyleCnt="0"/>
      <dgm:spPr/>
    </dgm:pt>
    <dgm:pt modelId="{525E700F-893F-46D5-AE0C-5731E44CBB1B}" type="pres">
      <dgm:prSet presAssocID="{11EBDE84-0460-4B81-9C94-7511EDB23705}" presName="Name64" presStyleLbl="parChTrans1D2" presStyleIdx="1" presStyleCnt="3"/>
      <dgm:spPr/>
    </dgm:pt>
    <dgm:pt modelId="{C84C24FC-6072-400E-8CFF-779DE07A07B4}" type="pres">
      <dgm:prSet presAssocID="{A203DC09-CFF5-4768-ABAF-2B3E8BDBAAC3}" presName="hierRoot2" presStyleCnt="0">
        <dgm:presLayoutVars>
          <dgm:hierBranch val="init"/>
        </dgm:presLayoutVars>
      </dgm:prSet>
      <dgm:spPr/>
    </dgm:pt>
    <dgm:pt modelId="{ECA69904-FCDE-4CC8-BE31-BBDEFA4693F5}" type="pres">
      <dgm:prSet presAssocID="{A203DC09-CFF5-4768-ABAF-2B3E8BDBAAC3}" presName="rootComposite" presStyleCnt="0"/>
      <dgm:spPr/>
    </dgm:pt>
    <dgm:pt modelId="{4E8C8961-080C-419C-841D-ADBEB9F46781}" type="pres">
      <dgm:prSet presAssocID="{A203DC09-CFF5-4768-ABAF-2B3E8BDBAAC3}" presName="rootText" presStyleLbl="node2" presStyleIdx="1" presStyleCnt="3">
        <dgm:presLayoutVars>
          <dgm:chPref val="3"/>
        </dgm:presLayoutVars>
      </dgm:prSet>
      <dgm:spPr/>
    </dgm:pt>
    <dgm:pt modelId="{24136766-A12B-4E89-AB7D-119031DABB3D}" type="pres">
      <dgm:prSet presAssocID="{A203DC09-CFF5-4768-ABAF-2B3E8BDBAAC3}" presName="rootConnector" presStyleLbl="node2" presStyleIdx="1" presStyleCnt="3"/>
      <dgm:spPr/>
    </dgm:pt>
    <dgm:pt modelId="{EDE135FB-78B1-49E3-9130-ADA9B3CAE017}" type="pres">
      <dgm:prSet presAssocID="{A203DC09-CFF5-4768-ABAF-2B3E8BDBAAC3}" presName="hierChild4" presStyleCnt="0"/>
      <dgm:spPr/>
    </dgm:pt>
    <dgm:pt modelId="{FB401712-EF85-4116-9F5D-63053FCD6ABE}" type="pres">
      <dgm:prSet presAssocID="{EF6461F8-BE7E-4868-95AC-8FACAD58E659}" presName="Name64" presStyleLbl="parChTrans1D3" presStyleIdx="3" presStyleCnt="7"/>
      <dgm:spPr/>
    </dgm:pt>
    <dgm:pt modelId="{D5A16702-9A72-4795-B807-F4786D23F8B2}" type="pres">
      <dgm:prSet presAssocID="{5FA9A638-6604-46A2-AA31-1048638E060B}" presName="hierRoot2" presStyleCnt="0">
        <dgm:presLayoutVars>
          <dgm:hierBranch val="init"/>
        </dgm:presLayoutVars>
      </dgm:prSet>
      <dgm:spPr/>
    </dgm:pt>
    <dgm:pt modelId="{04A7DFC9-A9C4-4099-8E68-AB586487E73A}" type="pres">
      <dgm:prSet presAssocID="{5FA9A638-6604-46A2-AA31-1048638E060B}" presName="rootComposite" presStyleCnt="0"/>
      <dgm:spPr/>
    </dgm:pt>
    <dgm:pt modelId="{0B4B43CA-0C9F-47E8-A207-0F946A4B7608}" type="pres">
      <dgm:prSet presAssocID="{5FA9A638-6604-46A2-AA31-1048638E060B}" presName="rootText" presStyleLbl="node3" presStyleIdx="3" presStyleCnt="7">
        <dgm:presLayoutVars>
          <dgm:chPref val="3"/>
        </dgm:presLayoutVars>
      </dgm:prSet>
      <dgm:spPr/>
    </dgm:pt>
    <dgm:pt modelId="{88EA1F3D-3AC7-4030-892A-6C1AF23239B9}" type="pres">
      <dgm:prSet presAssocID="{5FA9A638-6604-46A2-AA31-1048638E060B}" presName="rootConnector" presStyleLbl="node3" presStyleIdx="3" presStyleCnt="7"/>
      <dgm:spPr/>
    </dgm:pt>
    <dgm:pt modelId="{F23AED55-5C8D-42BC-A562-237EF35A352D}" type="pres">
      <dgm:prSet presAssocID="{5FA9A638-6604-46A2-AA31-1048638E060B}" presName="hierChild4" presStyleCnt="0"/>
      <dgm:spPr/>
    </dgm:pt>
    <dgm:pt modelId="{F589F80D-B0FC-4013-94CC-52F83CE50009}" type="pres">
      <dgm:prSet presAssocID="{5FA9A638-6604-46A2-AA31-1048638E060B}" presName="hierChild5" presStyleCnt="0"/>
      <dgm:spPr/>
    </dgm:pt>
    <dgm:pt modelId="{45796CCE-E775-49C1-9499-3BB8746F2F9D}" type="pres">
      <dgm:prSet presAssocID="{C03C76A8-AC90-4569-A66E-8DFBD22CA6DF}" presName="Name64" presStyleLbl="parChTrans1D3" presStyleIdx="4" presStyleCnt="7"/>
      <dgm:spPr/>
    </dgm:pt>
    <dgm:pt modelId="{4035ACE1-9595-4F70-A4B0-3D6DE694A205}" type="pres">
      <dgm:prSet presAssocID="{800473B2-FE8B-4FB2-89E4-73B61FA9A103}" presName="hierRoot2" presStyleCnt="0">
        <dgm:presLayoutVars>
          <dgm:hierBranch val="init"/>
        </dgm:presLayoutVars>
      </dgm:prSet>
      <dgm:spPr/>
    </dgm:pt>
    <dgm:pt modelId="{5854FB65-5F35-428D-B035-B2E11EA1CD12}" type="pres">
      <dgm:prSet presAssocID="{800473B2-FE8B-4FB2-89E4-73B61FA9A103}" presName="rootComposite" presStyleCnt="0"/>
      <dgm:spPr/>
    </dgm:pt>
    <dgm:pt modelId="{589D5744-B2B0-4CCE-930E-46F541A52161}" type="pres">
      <dgm:prSet presAssocID="{800473B2-FE8B-4FB2-89E4-73B61FA9A103}" presName="rootText" presStyleLbl="node3" presStyleIdx="4" presStyleCnt="7">
        <dgm:presLayoutVars>
          <dgm:chPref val="3"/>
        </dgm:presLayoutVars>
      </dgm:prSet>
      <dgm:spPr/>
    </dgm:pt>
    <dgm:pt modelId="{2D1FB1F3-4E1B-47A0-A6F4-4F5991B388A5}" type="pres">
      <dgm:prSet presAssocID="{800473B2-FE8B-4FB2-89E4-73B61FA9A103}" presName="rootConnector" presStyleLbl="node3" presStyleIdx="4" presStyleCnt="7"/>
      <dgm:spPr/>
    </dgm:pt>
    <dgm:pt modelId="{82A89E8C-DBAC-4C88-B9F5-7B32C2BE26BB}" type="pres">
      <dgm:prSet presAssocID="{800473B2-FE8B-4FB2-89E4-73B61FA9A103}" presName="hierChild4" presStyleCnt="0"/>
      <dgm:spPr/>
    </dgm:pt>
    <dgm:pt modelId="{3C225C76-990D-42A7-8425-0DE16E67ED59}" type="pres">
      <dgm:prSet presAssocID="{800473B2-FE8B-4FB2-89E4-73B61FA9A103}" presName="hierChild5" presStyleCnt="0"/>
      <dgm:spPr/>
    </dgm:pt>
    <dgm:pt modelId="{0C75F308-FE5F-4109-8618-D88FB13D99A4}" type="pres">
      <dgm:prSet presAssocID="{A203DC09-CFF5-4768-ABAF-2B3E8BDBAAC3}" presName="hierChild5" presStyleCnt="0"/>
      <dgm:spPr/>
    </dgm:pt>
    <dgm:pt modelId="{A7300CC4-B284-4DC3-863E-2CD20C773B4A}" type="pres">
      <dgm:prSet presAssocID="{7413669C-8E51-499C-9D6A-A9BB08C9927D}" presName="Name64" presStyleLbl="parChTrans1D2" presStyleIdx="2" presStyleCnt="3"/>
      <dgm:spPr/>
    </dgm:pt>
    <dgm:pt modelId="{30F25174-DBE4-4115-B849-EF7CD902A839}" type="pres">
      <dgm:prSet presAssocID="{13E2ED93-3ED1-4AEB-B98A-D8C3930E99E3}" presName="hierRoot2" presStyleCnt="0">
        <dgm:presLayoutVars>
          <dgm:hierBranch val="init"/>
        </dgm:presLayoutVars>
      </dgm:prSet>
      <dgm:spPr/>
    </dgm:pt>
    <dgm:pt modelId="{774E1D8A-3BAC-4AFC-8EE8-F07636243B73}" type="pres">
      <dgm:prSet presAssocID="{13E2ED93-3ED1-4AEB-B98A-D8C3930E99E3}" presName="rootComposite" presStyleCnt="0"/>
      <dgm:spPr/>
    </dgm:pt>
    <dgm:pt modelId="{DED4B607-CB2B-4AC1-A086-8C0E5E0A5ACD}" type="pres">
      <dgm:prSet presAssocID="{13E2ED93-3ED1-4AEB-B98A-D8C3930E99E3}" presName="rootText" presStyleLbl="node2" presStyleIdx="2" presStyleCnt="3">
        <dgm:presLayoutVars>
          <dgm:chPref val="3"/>
        </dgm:presLayoutVars>
      </dgm:prSet>
      <dgm:spPr/>
    </dgm:pt>
    <dgm:pt modelId="{A1E3A7F0-2CEC-47EB-B974-5DFDEF894F04}" type="pres">
      <dgm:prSet presAssocID="{13E2ED93-3ED1-4AEB-B98A-D8C3930E99E3}" presName="rootConnector" presStyleLbl="node2" presStyleIdx="2" presStyleCnt="3"/>
      <dgm:spPr/>
    </dgm:pt>
    <dgm:pt modelId="{90B42EB8-D55E-4A6D-BCC7-A3B9A80B32F0}" type="pres">
      <dgm:prSet presAssocID="{13E2ED93-3ED1-4AEB-B98A-D8C3930E99E3}" presName="hierChild4" presStyleCnt="0"/>
      <dgm:spPr/>
    </dgm:pt>
    <dgm:pt modelId="{3BFA3401-BE50-420C-94A4-DBB7D83C0920}" type="pres">
      <dgm:prSet presAssocID="{E6F5C58B-CBCD-4CC8-BDD3-8EBFAD43D2C9}" presName="Name64" presStyleLbl="parChTrans1D3" presStyleIdx="5" presStyleCnt="7"/>
      <dgm:spPr/>
    </dgm:pt>
    <dgm:pt modelId="{E6DD8879-85F1-4A92-B5C9-084A79B15300}" type="pres">
      <dgm:prSet presAssocID="{7CD38FC2-7C27-410E-9C7B-4EBF1D40BD20}" presName="hierRoot2" presStyleCnt="0">
        <dgm:presLayoutVars>
          <dgm:hierBranch val="init"/>
        </dgm:presLayoutVars>
      </dgm:prSet>
      <dgm:spPr/>
    </dgm:pt>
    <dgm:pt modelId="{21398E21-1F30-4F77-B640-521F1FC7EB9D}" type="pres">
      <dgm:prSet presAssocID="{7CD38FC2-7C27-410E-9C7B-4EBF1D40BD20}" presName="rootComposite" presStyleCnt="0"/>
      <dgm:spPr/>
    </dgm:pt>
    <dgm:pt modelId="{1107F9E3-B919-4202-A272-0BF816394552}" type="pres">
      <dgm:prSet presAssocID="{7CD38FC2-7C27-410E-9C7B-4EBF1D40BD20}" presName="rootText" presStyleLbl="node3" presStyleIdx="5" presStyleCnt="7">
        <dgm:presLayoutVars>
          <dgm:chPref val="3"/>
        </dgm:presLayoutVars>
      </dgm:prSet>
      <dgm:spPr/>
    </dgm:pt>
    <dgm:pt modelId="{7FB92393-7DBB-43DD-8541-A586F2CD8627}" type="pres">
      <dgm:prSet presAssocID="{7CD38FC2-7C27-410E-9C7B-4EBF1D40BD20}" presName="rootConnector" presStyleLbl="node3" presStyleIdx="5" presStyleCnt="7"/>
      <dgm:spPr/>
    </dgm:pt>
    <dgm:pt modelId="{25A78C26-394E-4A5B-B020-17E3E83CA4A0}" type="pres">
      <dgm:prSet presAssocID="{7CD38FC2-7C27-410E-9C7B-4EBF1D40BD20}" presName="hierChild4" presStyleCnt="0"/>
      <dgm:spPr/>
    </dgm:pt>
    <dgm:pt modelId="{E31E17A8-228A-4E38-9136-C2CAFD1E9CA0}" type="pres">
      <dgm:prSet presAssocID="{7CD38FC2-7C27-410E-9C7B-4EBF1D40BD20}" presName="hierChild5" presStyleCnt="0"/>
      <dgm:spPr/>
    </dgm:pt>
    <dgm:pt modelId="{2246C5D5-EB17-498C-8BCD-A913BBD2A8F1}" type="pres">
      <dgm:prSet presAssocID="{B3237E99-9460-4FCB-BEF3-EC6DD0D27B9D}" presName="Name64" presStyleLbl="parChTrans1D3" presStyleIdx="6" presStyleCnt="7"/>
      <dgm:spPr/>
    </dgm:pt>
    <dgm:pt modelId="{443E64B7-17D5-4189-A52F-F898D91BDB0F}" type="pres">
      <dgm:prSet presAssocID="{3D255A14-84B3-4B3B-A6F0-FAF49EAF02BF}" presName="hierRoot2" presStyleCnt="0">
        <dgm:presLayoutVars>
          <dgm:hierBranch val="init"/>
        </dgm:presLayoutVars>
      </dgm:prSet>
      <dgm:spPr/>
    </dgm:pt>
    <dgm:pt modelId="{1259B864-CB37-45F7-9883-9FCC52AAE0C5}" type="pres">
      <dgm:prSet presAssocID="{3D255A14-84B3-4B3B-A6F0-FAF49EAF02BF}" presName="rootComposite" presStyleCnt="0"/>
      <dgm:spPr/>
    </dgm:pt>
    <dgm:pt modelId="{FC23594F-9E7C-4AD6-88C3-ED2262209F0B}" type="pres">
      <dgm:prSet presAssocID="{3D255A14-84B3-4B3B-A6F0-FAF49EAF02BF}" presName="rootText" presStyleLbl="node3" presStyleIdx="6" presStyleCnt="7">
        <dgm:presLayoutVars>
          <dgm:chPref val="3"/>
        </dgm:presLayoutVars>
      </dgm:prSet>
      <dgm:spPr/>
    </dgm:pt>
    <dgm:pt modelId="{AA879334-41DA-4662-BE26-01170C94823D}" type="pres">
      <dgm:prSet presAssocID="{3D255A14-84B3-4B3B-A6F0-FAF49EAF02BF}" presName="rootConnector" presStyleLbl="node3" presStyleIdx="6" presStyleCnt="7"/>
      <dgm:spPr/>
    </dgm:pt>
    <dgm:pt modelId="{A649AFD7-4325-4763-AE3A-94C5303C4AFE}" type="pres">
      <dgm:prSet presAssocID="{3D255A14-84B3-4B3B-A6F0-FAF49EAF02BF}" presName="hierChild4" presStyleCnt="0"/>
      <dgm:spPr/>
    </dgm:pt>
    <dgm:pt modelId="{D745ECB3-F721-4D7D-8CEA-6CFE4D2726B8}" type="pres">
      <dgm:prSet presAssocID="{3D255A14-84B3-4B3B-A6F0-FAF49EAF02BF}" presName="hierChild5" presStyleCnt="0"/>
      <dgm:spPr/>
    </dgm:pt>
    <dgm:pt modelId="{E4942789-0936-417D-A0BC-693FBE20783C}" type="pres">
      <dgm:prSet presAssocID="{13E2ED93-3ED1-4AEB-B98A-D8C3930E99E3}" presName="hierChild5" presStyleCnt="0"/>
      <dgm:spPr/>
    </dgm:pt>
    <dgm:pt modelId="{C69CCC11-24F6-454B-9970-835659DFA95D}" type="pres">
      <dgm:prSet presAssocID="{4B49ED43-3C9E-47FD-ADB7-C980E5451F9C}" presName="hierChild3" presStyleCnt="0"/>
      <dgm:spPr/>
    </dgm:pt>
  </dgm:ptLst>
  <dgm:cxnLst>
    <dgm:cxn modelId="{B3DBB704-E481-4411-B96F-60A1E3B7A72F}" type="presOf" srcId="{4B49ED43-3C9E-47FD-ADB7-C980E5451F9C}" destId="{F4BA459C-5BA6-4C82-91B7-C0D3BBFC23F6}" srcOrd="0" destOrd="0" presId="urn:microsoft.com/office/officeart/2009/3/layout/HorizontalOrganizationChart"/>
    <dgm:cxn modelId="{A0550906-8432-49FA-95F1-53D51584A39C}" type="presOf" srcId="{D517ED72-A8D5-4CF4-92A1-96AB5A132E30}" destId="{04F16AB7-3D02-47E5-AA1E-8DC798342D5E}" srcOrd="0" destOrd="0" presId="urn:microsoft.com/office/officeart/2009/3/layout/HorizontalOrganizationChart"/>
    <dgm:cxn modelId="{CC34BD06-6086-44EF-A928-2C4ED5D48FA2}" type="presOf" srcId="{C03C76A8-AC90-4569-A66E-8DFBD22CA6DF}" destId="{45796CCE-E775-49C1-9499-3BB8746F2F9D}" srcOrd="0" destOrd="0" presId="urn:microsoft.com/office/officeart/2009/3/layout/HorizontalOrganizationChart"/>
    <dgm:cxn modelId="{5F82D407-794C-4CAD-AD6D-15FEA7FF2CDA}" type="presOf" srcId="{3D255A14-84B3-4B3B-A6F0-FAF49EAF02BF}" destId="{FC23594F-9E7C-4AD6-88C3-ED2262209F0B}" srcOrd="0" destOrd="0" presId="urn:microsoft.com/office/officeart/2009/3/layout/HorizontalOrganizationChart"/>
    <dgm:cxn modelId="{BCB8BC0F-01C9-4B90-8C8A-00E1EE0FAEEB}" type="presOf" srcId="{95B2CEB1-0984-43C9-811C-AA8A351559EB}" destId="{B29B0A84-45D0-4F1C-B6D1-857E81873695}" srcOrd="1" destOrd="0" presId="urn:microsoft.com/office/officeart/2009/3/layout/HorizontalOrganizationChart"/>
    <dgm:cxn modelId="{DB36B212-F660-4735-843A-FA2DE310EFB7}" type="presOf" srcId="{7CD38FC2-7C27-410E-9C7B-4EBF1D40BD20}" destId="{1107F9E3-B919-4202-A272-0BF816394552}" srcOrd="0" destOrd="0" presId="urn:microsoft.com/office/officeart/2009/3/layout/HorizontalOrganizationChart"/>
    <dgm:cxn modelId="{CFD75918-9041-4838-9BCD-5909D21C3A92}" type="presOf" srcId="{11EBDE84-0460-4B81-9C94-7511EDB23705}" destId="{525E700F-893F-46D5-AE0C-5731E44CBB1B}" srcOrd="0" destOrd="0" presId="urn:microsoft.com/office/officeart/2009/3/layout/HorizontalOrganizationChart"/>
    <dgm:cxn modelId="{40C71E1D-D674-4E29-AEDE-AE14DE3DC370}" type="presOf" srcId="{5FA9A638-6604-46A2-AA31-1048638E060B}" destId="{88EA1F3D-3AC7-4030-892A-6C1AF23239B9}" srcOrd="1" destOrd="0" presId="urn:microsoft.com/office/officeart/2009/3/layout/HorizontalOrganizationChart"/>
    <dgm:cxn modelId="{1E5B631E-189B-40B1-93B6-81DC47839BB1}" srcId="{4B49ED43-3C9E-47FD-ADB7-C980E5451F9C}" destId="{95B2CEB1-0984-43C9-811C-AA8A351559EB}" srcOrd="0" destOrd="0" parTransId="{9BA7321C-2D42-4F7B-B559-DE10865BB964}" sibTransId="{5D377EFE-B711-4796-A7CB-C13A8146DA43}"/>
    <dgm:cxn modelId="{9F91F726-E6BD-4843-8BDB-7EC9C60AF2E2}" type="presOf" srcId="{273FB477-9320-450E-886B-9E5170E7B114}" destId="{CBDCEE47-BB2D-489B-8AB6-CB527E022558}" srcOrd="1" destOrd="0" presId="urn:microsoft.com/office/officeart/2009/3/layout/HorizontalOrganizationChart"/>
    <dgm:cxn modelId="{35688B39-AF12-4C1A-8C60-C9F6CAADC219}" srcId="{13E2ED93-3ED1-4AEB-B98A-D8C3930E99E3}" destId="{7CD38FC2-7C27-410E-9C7B-4EBF1D40BD20}" srcOrd="0" destOrd="0" parTransId="{E6F5C58B-CBCD-4CC8-BDD3-8EBFAD43D2C9}" sibTransId="{4DFAA6B8-D68F-4F24-A80B-78418488EB91}"/>
    <dgm:cxn modelId="{EB3C0B3C-B80E-41FD-A1F1-3D37EC7153EA}" type="presOf" srcId="{5FA9A638-6604-46A2-AA31-1048638E060B}" destId="{0B4B43CA-0C9F-47E8-A207-0F946A4B7608}" srcOrd="0" destOrd="0" presId="urn:microsoft.com/office/officeart/2009/3/layout/HorizontalOrganizationChart"/>
    <dgm:cxn modelId="{A4BF303E-A8D5-422A-905D-C51C7550195F}" type="presOf" srcId="{800473B2-FE8B-4FB2-89E4-73B61FA9A103}" destId="{589D5744-B2B0-4CCE-930E-46F541A52161}" srcOrd="0" destOrd="0" presId="urn:microsoft.com/office/officeart/2009/3/layout/HorizontalOrganizationChart"/>
    <dgm:cxn modelId="{271C9240-87D5-4E7A-A7E4-A1DB285AC8DA}" type="presOf" srcId="{7413669C-8E51-499C-9D6A-A9BB08C9927D}" destId="{A7300CC4-B284-4DC3-863E-2CD20C773B4A}" srcOrd="0" destOrd="0" presId="urn:microsoft.com/office/officeart/2009/3/layout/HorizontalOrganizationChart"/>
    <dgm:cxn modelId="{EC0FA25F-BA57-4D33-96C2-A069C177CF29}" type="presOf" srcId="{9BA7321C-2D42-4F7B-B559-DE10865BB964}" destId="{A8060DF1-2F8A-4145-A062-368394497CF8}" srcOrd="0" destOrd="0" presId="urn:microsoft.com/office/officeart/2009/3/layout/HorizontalOrganizationChart"/>
    <dgm:cxn modelId="{7BF11B42-95EA-42EF-A8BF-CDE2EBA69CA3}" type="presOf" srcId="{55DD2ED3-AE88-4110-B6FC-BCC514156630}" destId="{189DEAF6-4096-4D0B-AF55-5EF43C333C60}" srcOrd="0" destOrd="0" presId="urn:microsoft.com/office/officeart/2009/3/layout/HorizontalOrganizationChart"/>
    <dgm:cxn modelId="{FF75CF63-5163-4315-8044-D5C48FF365B8}" srcId="{A203DC09-CFF5-4768-ABAF-2B3E8BDBAAC3}" destId="{800473B2-FE8B-4FB2-89E4-73B61FA9A103}" srcOrd="1" destOrd="0" parTransId="{C03C76A8-AC90-4569-A66E-8DFBD22CA6DF}" sibTransId="{4A7506E2-553A-4126-893D-FCF935AC00C6}"/>
    <dgm:cxn modelId="{32C48D4B-2911-47AD-8273-B8DE88390382}" srcId="{13E2ED93-3ED1-4AEB-B98A-D8C3930E99E3}" destId="{3D255A14-84B3-4B3B-A6F0-FAF49EAF02BF}" srcOrd="1" destOrd="0" parTransId="{B3237E99-9460-4FCB-BEF3-EC6DD0D27B9D}" sibTransId="{193E4177-207B-4261-9D2E-A5E0AF2816B7}"/>
    <dgm:cxn modelId="{D852AD6E-4976-4C74-A185-D588696EFFD8}" type="presOf" srcId="{95B2CEB1-0984-43C9-811C-AA8A351559EB}" destId="{299EC636-ECF3-4067-B02E-3A2E2912ACD6}" srcOrd="0" destOrd="0" presId="urn:microsoft.com/office/officeart/2009/3/layout/HorizontalOrganizationChart"/>
    <dgm:cxn modelId="{FB4B8B6F-FA40-486B-8BC7-88A5CD6CF8FA}" type="presOf" srcId="{4E56024C-8590-4172-AFC9-9121B361E8A3}" destId="{FB0B0258-1007-45C1-BFBF-201140E75ED8}" srcOrd="1" destOrd="0" presId="urn:microsoft.com/office/officeart/2009/3/layout/HorizontalOrganizationChart"/>
    <dgm:cxn modelId="{4014BD50-FC77-4E8F-8B06-5514CBD41D21}" type="presOf" srcId="{A203DC09-CFF5-4768-ABAF-2B3E8BDBAAC3}" destId="{4E8C8961-080C-419C-841D-ADBEB9F46781}" srcOrd="0" destOrd="0" presId="urn:microsoft.com/office/officeart/2009/3/layout/HorizontalOrganizationChart"/>
    <dgm:cxn modelId="{77EC1951-4A77-436C-8431-D76273881D75}" type="presOf" srcId="{A203DC09-CFF5-4768-ABAF-2B3E8BDBAAC3}" destId="{24136766-A12B-4E89-AB7D-119031DABB3D}" srcOrd="1" destOrd="0" presId="urn:microsoft.com/office/officeart/2009/3/layout/HorizontalOrganizationChart"/>
    <dgm:cxn modelId="{5C5FE372-36D5-43CC-8034-8A5416FF1B50}" srcId="{95B2CEB1-0984-43C9-811C-AA8A351559EB}" destId="{273FB477-9320-450E-886B-9E5170E7B114}" srcOrd="0" destOrd="0" parTransId="{15E19973-D31B-4A91-926A-A24B171B96BE}" sibTransId="{01F58317-5988-4099-BAFA-93DC1A9F0DC6}"/>
    <dgm:cxn modelId="{A1D60774-2A5F-4C47-A9F0-F596A865A3A4}" type="presOf" srcId="{273FB477-9320-450E-886B-9E5170E7B114}" destId="{5F7A4B5C-43D7-480D-87DE-05BD8B5086D9}" srcOrd="0" destOrd="0" presId="urn:microsoft.com/office/officeart/2009/3/layout/HorizontalOrganizationChart"/>
    <dgm:cxn modelId="{0C9DF877-6AF0-4EEB-BC1C-73A0352D9CFA}" type="presOf" srcId="{13E2ED93-3ED1-4AEB-B98A-D8C3930E99E3}" destId="{A1E3A7F0-2CEC-47EB-B974-5DFDEF894F04}" srcOrd="1" destOrd="0" presId="urn:microsoft.com/office/officeart/2009/3/layout/HorizontalOrganizationChart"/>
    <dgm:cxn modelId="{2D2A007D-4A21-49F5-A66F-8F155D1E9205}" srcId="{95B2CEB1-0984-43C9-811C-AA8A351559EB}" destId="{3C5832F7-AAFA-4F82-BF39-D0532B886481}" srcOrd="1" destOrd="0" parTransId="{D517ED72-A8D5-4CF4-92A1-96AB5A132E30}" sibTransId="{7BE44D0D-0CCB-4D14-BDC8-99C2BDAD9C55}"/>
    <dgm:cxn modelId="{A0FBF482-E4E0-46CA-BF6B-91F2F0FB3463}" type="presOf" srcId="{7CD38FC2-7C27-410E-9C7B-4EBF1D40BD20}" destId="{7FB92393-7DBB-43DD-8541-A586F2CD8627}" srcOrd="1" destOrd="0" presId="urn:microsoft.com/office/officeart/2009/3/layout/HorizontalOrganizationChart"/>
    <dgm:cxn modelId="{133A0A8D-AF97-425E-9748-189C3E932429}" type="presOf" srcId="{3C5832F7-AAFA-4F82-BF39-D0532B886481}" destId="{6E3FBA6F-51C8-49F7-9E2C-ECDD8756821B}" srcOrd="1" destOrd="0" presId="urn:microsoft.com/office/officeart/2009/3/layout/HorizontalOrganizationChart"/>
    <dgm:cxn modelId="{2154A295-D90D-405E-83F0-3FD3CF7F9F66}" type="presOf" srcId="{EF6461F8-BE7E-4868-95AC-8FACAD58E659}" destId="{FB401712-EF85-4116-9F5D-63053FCD6ABE}" srcOrd="0" destOrd="0" presId="urn:microsoft.com/office/officeart/2009/3/layout/HorizontalOrganizationChart"/>
    <dgm:cxn modelId="{29718B9A-5F5F-400F-A372-3E76A4140EC3}" srcId="{4B49ED43-3C9E-47FD-ADB7-C980E5451F9C}" destId="{13E2ED93-3ED1-4AEB-B98A-D8C3930E99E3}" srcOrd="2" destOrd="0" parTransId="{7413669C-8E51-499C-9D6A-A9BB08C9927D}" sibTransId="{EED6D1F5-0DF5-46DE-9849-5445DB2A34A6}"/>
    <dgm:cxn modelId="{3640D09E-53DC-48FA-BF17-67DBE4A43E70}" srcId="{95B2CEB1-0984-43C9-811C-AA8A351559EB}" destId="{4E56024C-8590-4172-AFC9-9121B361E8A3}" srcOrd="2" destOrd="0" parTransId="{AD7B2E6C-978D-49F0-B34E-7A2FE6EFFA05}" sibTransId="{77CEDE24-128A-4C46-AD40-DC34C688BE1A}"/>
    <dgm:cxn modelId="{164F69A6-49FA-4914-8230-1B64E36B01E6}" type="presOf" srcId="{4B49ED43-3C9E-47FD-ADB7-C980E5451F9C}" destId="{4AB0059B-A134-4940-BC53-5C9DA22BD978}" srcOrd="1" destOrd="0" presId="urn:microsoft.com/office/officeart/2009/3/layout/HorizontalOrganizationChart"/>
    <dgm:cxn modelId="{0EBEA8A8-D940-4B46-A88E-1B476BCA2669}" type="presOf" srcId="{13E2ED93-3ED1-4AEB-B98A-D8C3930E99E3}" destId="{DED4B607-CB2B-4AC1-A086-8C0E5E0A5ACD}" srcOrd="0" destOrd="0" presId="urn:microsoft.com/office/officeart/2009/3/layout/HorizontalOrganizationChart"/>
    <dgm:cxn modelId="{6A330DB1-35E8-449D-87F6-247CD259DC7D}" type="presOf" srcId="{3D255A14-84B3-4B3B-A6F0-FAF49EAF02BF}" destId="{AA879334-41DA-4662-BE26-01170C94823D}" srcOrd="1" destOrd="0" presId="urn:microsoft.com/office/officeart/2009/3/layout/HorizontalOrganizationChart"/>
    <dgm:cxn modelId="{3271D3B2-F276-4EE7-9427-5B4B26C498BD}" type="presOf" srcId="{800473B2-FE8B-4FB2-89E4-73B61FA9A103}" destId="{2D1FB1F3-4E1B-47A0-A6F4-4F5991B388A5}" srcOrd="1" destOrd="0" presId="urn:microsoft.com/office/officeart/2009/3/layout/HorizontalOrganizationChart"/>
    <dgm:cxn modelId="{D1BA13B4-E5E4-468A-A8B1-39E28F20A773}" type="presOf" srcId="{B3237E99-9460-4FCB-BEF3-EC6DD0D27B9D}" destId="{2246C5D5-EB17-498C-8BCD-A913BBD2A8F1}" srcOrd="0" destOrd="0" presId="urn:microsoft.com/office/officeart/2009/3/layout/HorizontalOrganizationChart"/>
    <dgm:cxn modelId="{793364BB-A432-4E89-BCFA-A69409AA94B1}" type="presOf" srcId="{AD7B2E6C-978D-49F0-B34E-7A2FE6EFFA05}" destId="{0A4EF888-0FA0-4137-AEA7-4F4ECFD0BB6D}" srcOrd="0" destOrd="0" presId="urn:microsoft.com/office/officeart/2009/3/layout/HorizontalOrganizationChart"/>
    <dgm:cxn modelId="{96F613BC-DC8B-471B-A8B0-8FCA9E5C3931}" type="presOf" srcId="{4E56024C-8590-4172-AFC9-9121B361E8A3}" destId="{8027A0ED-6F98-40FC-ACDD-920C53885829}" srcOrd="0" destOrd="0" presId="urn:microsoft.com/office/officeart/2009/3/layout/HorizontalOrganizationChart"/>
    <dgm:cxn modelId="{666AE3C6-EBC4-4854-818C-361009941394}" type="presOf" srcId="{E6F5C58B-CBCD-4CC8-BDD3-8EBFAD43D2C9}" destId="{3BFA3401-BE50-420C-94A4-DBB7D83C0920}" srcOrd="0" destOrd="0" presId="urn:microsoft.com/office/officeart/2009/3/layout/HorizontalOrganizationChart"/>
    <dgm:cxn modelId="{7F5756CB-9034-4ACB-A42B-EB50C7A15E52}" type="presOf" srcId="{3C5832F7-AAFA-4F82-BF39-D0532B886481}" destId="{ECD6732D-4386-4964-A4AE-1B4460BCB6E0}" srcOrd="0" destOrd="0" presId="urn:microsoft.com/office/officeart/2009/3/layout/HorizontalOrganizationChart"/>
    <dgm:cxn modelId="{CE3A21EF-A641-42EF-80D1-AF72CD053165}" type="presOf" srcId="{15E19973-D31B-4A91-926A-A24B171B96BE}" destId="{593BF891-EAD5-44C1-94D7-AE2040DB95E8}" srcOrd="0" destOrd="0" presId="urn:microsoft.com/office/officeart/2009/3/layout/HorizontalOrganizationChart"/>
    <dgm:cxn modelId="{BA4117FB-C83A-477F-8C35-548A6EE0C59A}" srcId="{4B49ED43-3C9E-47FD-ADB7-C980E5451F9C}" destId="{A203DC09-CFF5-4768-ABAF-2B3E8BDBAAC3}" srcOrd="1" destOrd="0" parTransId="{11EBDE84-0460-4B81-9C94-7511EDB23705}" sibTransId="{00F56C46-713D-497F-A209-7E2B4AD91BC1}"/>
    <dgm:cxn modelId="{0B2FBBFB-143C-488D-8D2E-0B3446379DBC}" srcId="{55DD2ED3-AE88-4110-B6FC-BCC514156630}" destId="{4B49ED43-3C9E-47FD-ADB7-C980E5451F9C}" srcOrd="0" destOrd="0" parTransId="{F379DDA2-E5FE-47F8-AD8D-628004A7ECF1}" sibTransId="{9BA6CF69-0AC2-4C97-A74E-1AFDB1C8E765}"/>
    <dgm:cxn modelId="{2DFF36FF-EBF5-4884-BCCC-6636EB96B49E}" srcId="{A203DC09-CFF5-4768-ABAF-2B3E8BDBAAC3}" destId="{5FA9A638-6604-46A2-AA31-1048638E060B}" srcOrd="0" destOrd="0" parTransId="{EF6461F8-BE7E-4868-95AC-8FACAD58E659}" sibTransId="{E0DF500B-BFF4-4FED-AEC7-5543EB358A2D}"/>
    <dgm:cxn modelId="{D4E4F92C-52E7-42B5-9016-F4E36555342F}" type="presParOf" srcId="{189DEAF6-4096-4D0B-AF55-5EF43C333C60}" destId="{05FC5EF3-ACA9-45D8-9597-BAEB2478C957}" srcOrd="0" destOrd="0" presId="urn:microsoft.com/office/officeart/2009/3/layout/HorizontalOrganizationChart"/>
    <dgm:cxn modelId="{2BB73311-36D0-4737-86ED-04C9C0902593}" type="presParOf" srcId="{05FC5EF3-ACA9-45D8-9597-BAEB2478C957}" destId="{3FE9CCC7-959D-4315-B263-735331A6A0D0}" srcOrd="0" destOrd="0" presId="urn:microsoft.com/office/officeart/2009/3/layout/HorizontalOrganizationChart"/>
    <dgm:cxn modelId="{BD140263-6F26-48D8-BDF5-7A09194A738B}" type="presParOf" srcId="{3FE9CCC7-959D-4315-B263-735331A6A0D0}" destId="{F4BA459C-5BA6-4C82-91B7-C0D3BBFC23F6}" srcOrd="0" destOrd="0" presId="urn:microsoft.com/office/officeart/2009/3/layout/HorizontalOrganizationChart"/>
    <dgm:cxn modelId="{2FE1BB51-FFB9-43BB-A794-73195D26F004}" type="presParOf" srcId="{3FE9CCC7-959D-4315-B263-735331A6A0D0}" destId="{4AB0059B-A134-4940-BC53-5C9DA22BD978}" srcOrd="1" destOrd="0" presId="urn:microsoft.com/office/officeart/2009/3/layout/HorizontalOrganizationChart"/>
    <dgm:cxn modelId="{A7FF2FCD-EA3F-4269-A951-9A24152B8A2C}" type="presParOf" srcId="{05FC5EF3-ACA9-45D8-9597-BAEB2478C957}" destId="{8F091A09-C808-422B-8DF1-C3D58DE97A25}" srcOrd="1" destOrd="0" presId="urn:microsoft.com/office/officeart/2009/3/layout/HorizontalOrganizationChart"/>
    <dgm:cxn modelId="{CA75D4C5-ABD1-4E4B-93E3-70C23F86C388}" type="presParOf" srcId="{8F091A09-C808-422B-8DF1-C3D58DE97A25}" destId="{A8060DF1-2F8A-4145-A062-368394497CF8}" srcOrd="0" destOrd="0" presId="urn:microsoft.com/office/officeart/2009/3/layout/HorizontalOrganizationChart"/>
    <dgm:cxn modelId="{6CA2EC8D-D12D-41E6-A0DE-681D50AFB3BF}" type="presParOf" srcId="{8F091A09-C808-422B-8DF1-C3D58DE97A25}" destId="{EBF0797D-094F-4C36-B468-97C5ABD22A06}" srcOrd="1" destOrd="0" presId="urn:microsoft.com/office/officeart/2009/3/layout/HorizontalOrganizationChart"/>
    <dgm:cxn modelId="{913E4C71-19D7-4ABE-8578-5BFBEB96FD33}" type="presParOf" srcId="{EBF0797D-094F-4C36-B468-97C5ABD22A06}" destId="{D6F5DDFB-3E4E-44DF-AD50-EA4424D24250}" srcOrd="0" destOrd="0" presId="urn:microsoft.com/office/officeart/2009/3/layout/HorizontalOrganizationChart"/>
    <dgm:cxn modelId="{6ECD4DED-D651-45CD-AA2E-EDF7874C00BE}" type="presParOf" srcId="{D6F5DDFB-3E4E-44DF-AD50-EA4424D24250}" destId="{299EC636-ECF3-4067-B02E-3A2E2912ACD6}" srcOrd="0" destOrd="0" presId="urn:microsoft.com/office/officeart/2009/3/layout/HorizontalOrganizationChart"/>
    <dgm:cxn modelId="{142DBEA2-6863-4242-AFED-E5978F9D4919}" type="presParOf" srcId="{D6F5DDFB-3E4E-44DF-AD50-EA4424D24250}" destId="{B29B0A84-45D0-4F1C-B6D1-857E81873695}" srcOrd="1" destOrd="0" presId="urn:microsoft.com/office/officeart/2009/3/layout/HorizontalOrganizationChart"/>
    <dgm:cxn modelId="{37B34278-A3CC-4845-8A52-647C5833C669}" type="presParOf" srcId="{EBF0797D-094F-4C36-B468-97C5ABD22A06}" destId="{166DCAC1-A9AD-4028-B751-E213D6222E9C}" srcOrd="1" destOrd="0" presId="urn:microsoft.com/office/officeart/2009/3/layout/HorizontalOrganizationChart"/>
    <dgm:cxn modelId="{4634FC29-CDB3-44F2-939E-84F12368E6EC}" type="presParOf" srcId="{166DCAC1-A9AD-4028-B751-E213D6222E9C}" destId="{593BF891-EAD5-44C1-94D7-AE2040DB95E8}" srcOrd="0" destOrd="0" presId="urn:microsoft.com/office/officeart/2009/3/layout/HorizontalOrganizationChart"/>
    <dgm:cxn modelId="{25CCEA46-AB6A-4E79-B45D-524DF048169E}" type="presParOf" srcId="{166DCAC1-A9AD-4028-B751-E213D6222E9C}" destId="{92393404-1090-48BD-AC68-7926F26DE663}" srcOrd="1" destOrd="0" presId="urn:microsoft.com/office/officeart/2009/3/layout/HorizontalOrganizationChart"/>
    <dgm:cxn modelId="{3AB9B35F-948E-4F2C-9C43-7DA4B1C08126}" type="presParOf" srcId="{92393404-1090-48BD-AC68-7926F26DE663}" destId="{8FF9FD50-23FC-41E0-BFB4-1629CC5F3D10}" srcOrd="0" destOrd="0" presId="urn:microsoft.com/office/officeart/2009/3/layout/HorizontalOrganizationChart"/>
    <dgm:cxn modelId="{C84931F4-2C86-41B8-B91B-D4AF34D39BC0}" type="presParOf" srcId="{8FF9FD50-23FC-41E0-BFB4-1629CC5F3D10}" destId="{5F7A4B5C-43D7-480D-87DE-05BD8B5086D9}" srcOrd="0" destOrd="0" presId="urn:microsoft.com/office/officeart/2009/3/layout/HorizontalOrganizationChart"/>
    <dgm:cxn modelId="{7A994983-EA3E-49D1-9DCA-64A5BD3A3067}" type="presParOf" srcId="{8FF9FD50-23FC-41E0-BFB4-1629CC5F3D10}" destId="{CBDCEE47-BB2D-489B-8AB6-CB527E022558}" srcOrd="1" destOrd="0" presId="urn:microsoft.com/office/officeart/2009/3/layout/HorizontalOrganizationChart"/>
    <dgm:cxn modelId="{3A9935F2-081C-4F56-AD1F-E00702C67B2D}" type="presParOf" srcId="{92393404-1090-48BD-AC68-7926F26DE663}" destId="{1EE0A149-CBB0-49CB-8DA6-852E28B50547}" srcOrd="1" destOrd="0" presId="urn:microsoft.com/office/officeart/2009/3/layout/HorizontalOrganizationChart"/>
    <dgm:cxn modelId="{8E2C9D7C-A3C9-400E-8A8E-0C26AA375C0D}" type="presParOf" srcId="{92393404-1090-48BD-AC68-7926F26DE663}" destId="{AEA97306-11ED-4D16-BD05-0383BDF1E41F}" srcOrd="2" destOrd="0" presId="urn:microsoft.com/office/officeart/2009/3/layout/HorizontalOrganizationChart"/>
    <dgm:cxn modelId="{F5875B35-78DE-459A-8A8B-1A5B818D51C8}" type="presParOf" srcId="{166DCAC1-A9AD-4028-B751-E213D6222E9C}" destId="{04F16AB7-3D02-47E5-AA1E-8DC798342D5E}" srcOrd="2" destOrd="0" presId="urn:microsoft.com/office/officeart/2009/3/layout/HorizontalOrganizationChart"/>
    <dgm:cxn modelId="{A1880606-13C9-4453-84AA-04A947B51E98}" type="presParOf" srcId="{166DCAC1-A9AD-4028-B751-E213D6222E9C}" destId="{3A85D276-D8AC-426C-9364-823FAB530E8D}" srcOrd="3" destOrd="0" presId="urn:microsoft.com/office/officeart/2009/3/layout/HorizontalOrganizationChart"/>
    <dgm:cxn modelId="{DE6EEBC4-C754-458A-B19F-9B82D1679422}" type="presParOf" srcId="{3A85D276-D8AC-426C-9364-823FAB530E8D}" destId="{C13CF4B0-E104-4D9B-88E3-AF891A24091B}" srcOrd="0" destOrd="0" presId="urn:microsoft.com/office/officeart/2009/3/layout/HorizontalOrganizationChart"/>
    <dgm:cxn modelId="{B2B2ABA6-EC40-4517-8BB2-5C03790EB9B3}" type="presParOf" srcId="{C13CF4B0-E104-4D9B-88E3-AF891A24091B}" destId="{ECD6732D-4386-4964-A4AE-1B4460BCB6E0}" srcOrd="0" destOrd="0" presId="urn:microsoft.com/office/officeart/2009/3/layout/HorizontalOrganizationChart"/>
    <dgm:cxn modelId="{CD168440-1594-43C2-A100-11C29BEB0DBC}" type="presParOf" srcId="{C13CF4B0-E104-4D9B-88E3-AF891A24091B}" destId="{6E3FBA6F-51C8-49F7-9E2C-ECDD8756821B}" srcOrd="1" destOrd="0" presId="urn:microsoft.com/office/officeart/2009/3/layout/HorizontalOrganizationChart"/>
    <dgm:cxn modelId="{E48A0E7C-9E80-413C-8A89-1C9AB143692D}" type="presParOf" srcId="{3A85D276-D8AC-426C-9364-823FAB530E8D}" destId="{29EC949B-C924-4CE7-B725-60C3C5BCB50F}" srcOrd="1" destOrd="0" presId="urn:microsoft.com/office/officeart/2009/3/layout/HorizontalOrganizationChart"/>
    <dgm:cxn modelId="{BDA66DFE-2788-4F83-B48D-793EA31DEB75}" type="presParOf" srcId="{3A85D276-D8AC-426C-9364-823FAB530E8D}" destId="{169789E5-DDF1-42C5-ACF3-9F2C24B6C6B9}" srcOrd="2" destOrd="0" presId="urn:microsoft.com/office/officeart/2009/3/layout/HorizontalOrganizationChart"/>
    <dgm:cxn modelId="{83B427FF-DB4D-418B-9F04-5F187094A7F1}" type="presParOf" srcId="{166DCAC1-A9AD-4028-B751-E213D6222E9C}" destId="{0A4EF888-0FA0-4137-AEA7-4F4ECFD0BB6D}" srcOrd="4" destOrd="0" presId="urn:microsoft.com/office/officeart/2009/3/layout/HorizontalOrganizationChart"/>
    <dgm:cxn modelId="{1FDD5911-E5A3-4BAD-B50C-275DA38FB374}" type="presParOf" srcId="{166DCAC1-A9AD-4028-B751-E213D6222E9C}" destId="{79B6438F-9107-4F4F-945B-4D7979A93AC0}" srcOrd="5" destOrd="0" presId="urn:microsoft.com/office/officeart/2009/3/layout/HorizontalOrganizationChart"/>
    <dgm:cxn modelId="{FF6B436A-FEA8-4396-A140-4662894A1F11}" type="presParOf" srcId="{79B6438F-9107-4F4F-945B-4D7979A93AC0}" destId="{4BE26CCC-12A3-4317-9082-3ACF31F1CFBF}" srcOrd="0" destOrd="0" presId="urn:microsoft.com/office/officeart/2009/3/layout/HorizontalOrganizationChart"/>
    <dgm:cxn modelId="{4645C1A0-0162-40B7-9CCE-2848F17A3A22}" type="presParOf" srcId="{4BE26CCC-12A3-4317-9082-3ACF31F1CFBF}" destId="{8027A0ED-6F98-40FC-ACDD-920C53885829}" srcOrd="0" destOrd="0" presId="urn:microsoft.com/office/officeart/2009/3/layout/HorizontalOrganizationChart"/>
    <dgm:cxn modelId="{89E2BAF7-D1B1-4269-B519-ADA635BB39E1}" type="presParOf" srcId="{4BE26CCC-12A3-4317-9082-3ACF31F1CFBF}" destId="{FB0B0258-1007-45C1-BFBF-201140E75ED8}" srcOrd="1" destOrd="0" presId="urn:microsoft.com/office/officeart/2009/3/layout/HorizontalOrganizationChart"/>
    <dgm:cxn modelId="{65A601E4-8A49-4645-99D2-F360C93D9E16}" type="presParOf" srcId="{79B6438F-9107-4F4F-945B-4D7979A93AC0}" destId="{55FB4DEF-1C40-4539-9E2B-226D6A363CFE}" srcOrd="1" destOrd="0" presId="urn:microsoft.com/office/officeart/2009/3/layout/HorizontalOrganizationChart"/>
    <dgm:cxn modelId="{3F066168-C452-4053-BC34-23695AF653B8}" type="presParOf" srcId="{79B6438F-9107-4F4F-945B-4D7979A93AC0}" destId="{22D55B0E-8B0E-4A08-A55C-D975ACF3698B}" srcOrd="2" destOrd="0" presId="urn:microsoft.com/office/officeart/2009/3/layout/HorizontalOrganizationChart"/>
    <dgm:cxn modelId="{4519AAF2-0CE9-47B3-BBA3-AE6483D060F2}" type="presParOf" srcId="{EBF0797D-094F-4C36-B468-97C5ABD22A06}" destId="{7ECB92E4-AE7D-4E2B-A8DF-B91CADD4CACC}" srcOrd="2" destOrd="0" presId="urn:microsoft.com/office/officeart/2009/3/layout/HorizontalOrganizationChart"/>
    <dgm:cxn modelId="{369F8980-7B23-4685-88A3-59D5933674D1}" type="presParOf" srcId="{8F091A09-C808-422B-8DF1-C3D58DE97A25}" destId="{525E700F-893F-46D5-AE0C-5731E44CBB1B}" srcOrd="2" destOrd="0" presId="urn:microsoft.com/office/officeart/2009/3/layout/HorizontalOrganizationChart"/>
    <dgm:cxn modelId="{ECF23B92-8E5F-4618-9F13-B4A704207BCB}" type="presParOf" srcId="{8F091A09-C808-422B-8DF1-C3D58DE97A25}" destId="{C84C24FC-6072-400E-8CFF-779DE07A07B4}" srcOrd="3" destOrd="0" presId="urn:microsoft.com/office/officeart/2009/3/layout/HorizontalOrganizationChart"/>
    <dgm:cxn modelId="{5FB0FEC4-69D8-4DFC-9796-16EDAF23515F}" type="presParOf" srcId="{C84C24FC-6072-400E-8CFF-779DE07A07B4}" destId="{ECA69904-FCDE-4CC8-BE31-BBDEFA4693F5}" srcOrd="0" destOrd="0" presId="urn:microsoft.com/office/officeart/2009/3/layout/HorizontalOrganizationChart"/>
    <dgm:cxn modelId="{1BD507B7-558C-41F7-867E-140FA7FAF628}" type="presParOf" srcId="{ECA69904-FCDE-4CC8-BE31-BBDEFA4693F5}" destId="{4E8C8961-080C-419C-841D-ADBEB9F46781}" srcOrd="0" destOrd="0" presId="urn:microsoft.com/office/officeart/2009/3/layout/HorizontalOrganizationChart"/>
    <dgm:cxn modelId="{51BDA10E-4565-44ED-9459-239170F6D0A8}" type="presParOf" srcId="{ECA69904-FCDE-4CC8-BE31-BBDEFA4693F5}" destId="{24136766-A12B-4E89-AB7D-119031DABB3D}" srcOrd="1" destOrd="0" presId="urn:microsoft.com/office/officeart/2009/3/layout/HorizontalOrganizationChart"/>
    <dgm:cxn modelId="{4BFA418C-ACF5-4A3E-A505-4238E27C44A1}" type="presParOf" srcId="{C84C24FC-6072-400E-8CFF-779DE07A07B4}" destId="{EDE135FB-78B1-49E3-9130-ADA9B3CAE017}" srcOrd="1" destOrd="0" presId="urn:microsoft.com/office/officeart/2009/3/layout/HorizontalOrganizationChart"/>
    <dgm:cxn modelId="{CB1D6EC9-2203-438C-901F-713DAF9542B3}" type="presParOf" srcId="{EDE135FB-78B1-49E3-9130-ADA9B3CAE017}" destId="{FB401712-EF85-4116-9F5D-63053FCD6ABE}" srcOrd="0" destOrd="0" presId="urn:microsoft.com/office/officeart/2009/3/layout/HorizontalOrganizationChart"/>
    <dgm:cxn modelId="{2F9E874F-4A80-4886-8BA8-80B15EAC410A}" type="presParOf" srcId="{EDE135FB-78B1-49E3-9130-ADA9B3CAE017}" destId="{D5A16702-9A72-4795-B807-F4786D23F8B2}" srcOrd="1" destOrd="0" presId="urn:microsoft.com/office/officeart/2009/3/layout/HorizontalOrganizationChart"/>
    <dgm:cxn modelId="{2766FE97-8C81-4742-96BA-0966350D7566}" type="presParOf" srcId="{D5A16702-9A72-4795-B807-F4786D23F8B2}" destId="{04A7DFC9-A9C4-4099-8E68-AB586487E73A}" srcOrd="0" destOrd="0" presId="urn:microsoft.com/office/officeart/2009/3/layout/HorizontalOrganizationChart"/>
    <dgm:cxn modelId="{FA01AF40-EAD3-40D2-91FB-1FEAFBC583ED}" type="presParOf" srcId="{04A7DFC9-A9C4-4099-8E68-AB586487E73A}" destId="{0B4B43CA-0C9F-47E8-A207-0F946A4B7608}" srcOrd="0" destOrd="0" presId="urn:microsoft.com/office/officeart/2009/3/layout/HorizontalOrganizationChart"/>
    <dgm:cxn modelId="{37529B49-D084-4AA4-9463-052C5EDD9C89}" type="presParOf" srcId="{04A7DFC9-A9C4-4099-8E68-AB586487E73A}" destId="{88EA1F3D-3AC7-4030-892A-6C1AF23239B9}" srcOrd="1" destOrd="0" presId="urn:microsoft.com/office/officeart/2009/3/layout/HorizontalOrganizationChart"/>
    <dgm:cxn modelId="{D1045F7C-AE4F-4E24-A37F-6236AE3F9BD6}" type="presParOf" srcId="{D5A16702-9A72-4795-B807-F4786D23F8B2}" destId="{F23AED55-5C8D-42BC-A562-237EF35A352D}" srcOrd="1" destOrd="0" presId="urn:microsoft.com/office/officeart/2009/3/layout/HorizontalOrganizationChart"/>
    <dgm:cxn modelId="{708C62C6-2172-4444-B993-44A2AD16B276}" type="presParOf" srcId="{D5A16702-9A72-4795-B807-F4786D23F8B2}" destId="{F589F80D-B0FC-4013-94CC-52F83CE50009}" srcOrd="2" destOrd="0" presId="urn:microsoft.com/office/officeart/2009/3/layout/HorizontalOrganizationChart"/>
    <dgm:cxn modelId="{DA14F7A5-DBAB-4171-AFBC-004A9052FD98}" type="presParOf" srcId="{EDE135FB-78B1-49E3-9130-ADA9B3CAE017}" destId="{45796CCE-E775-49C1-9499-3BB8746F2F9D}" srcOrd="2" destOrd="0" presId="urn:microsoft.com/office/officeart/2009/3/layout/HorizontalOrganizationChart"/>
    <dgm:cxn modelId="{DF592751-84F7-4E30-9610-8DF4D7F029E3}" type="presParOf" srcId="{EDE135FB-78B1-49E3-9130-ADA9B3CAE017}" destId="{4035ACE1-9595-4F70-A4B0-3D6DE694A205}" srcOrd="3" destOrd="0" presId="urn:microsoft.com/office/officeart/2009/3/layout/HorizontalOrganizationChart"/>
    <dgm:cxn modelId="{A2B63FD9-416C-420E-A6DE-459A2344E219}" type="presParOf" srcId="{4035ACE1-9595-4F70-A4B0-3D6DE694A205}" destId="{5854FB65-5F35-428D-B035-B2E11EA1CD12}" srcOrd="0" destOrd="0" presId="urn:microsoft.com/office/officeart/2009/3/layout/HorizontalOrganizationChart"/>
    <dgm:cxn modelId="{DD99DB56-2BBB-48EE-8D44-6DC341717C50}" type="presParOf" srcId="{5854FB65-5F35-428D-B035-B2E11EA1CD12}" destId="{589D5744-B2B0-4CCE-930E-46F541A52161}" srcOrd="0" destOrd="0" presId="urn:microsoft.com/office/officeart/2009/3/layout/HorizontalOrganizationChart"/>
    <dgm:cxn modelId="{BE86FAD6-4FDF-4434-8D85-ADC0E957BD5A}" type="presParOf" srcId="{5854FB65-5F35-428D-B035-B2E11EA1CD12}" destId="{2D1FB1F3-4E1B-47A0-A6F4-4F5991B388A5}" srcOrd="1" destOrd="0" presId="urn:microsoft.com/office/officeart/2009/3/layout/HorizontalOrganizationChart"/>
    <dgm:cxn modelId="{9533BEAE-52F4-47E6-B260-BE310953676B}" type="presParOf" srcId="{4035ACE1-9595-4F70-A4B0-3D6DE694A205}" destId="{82A89E8C-DBAC-4C88-B9F5-7B32C2BE26BB}" srcOrd="1" destOrd="0" presId="urn:microsoft.com/office/officeart/2009/3/layout/HorizontalOrganizationChart"/>
    <dgm:cxn modelId="{8ED9BE23-D257-421E-9DCC-2774690CF4EB}" type="presParOf" srcId="{4035ACE1-9595-4F70-A4B0-3D6DE694A205}" destId="{3C225C76-990D-42A7-8425-0DE16E67ED59}" srcOrd="2" destOrd="0" presId="urn:microsoft.com/office/officeart/2009/3/layout/HorizontalOrganizationChart"/>
    <dgm:cxn modelId="{208A5E9F-F8A1-436A-9362-E42FE571B583}" type="presParOf" srcId="{C84C24FC-6072-400E-8CFF-779DE07A07B4}" destId="{0C75F308-FE5F-4109-8618-D88FB13D99A4}" srcOrd="2" destOrd="0" presId="urn:microsoft.com/office/officeart/2009/3/layout/HorizontalOrganizationChart"/>
    <dgm:cxn modelId="{FA01DD1D-E431-4EEB-9A9D-18FD4D9C0DAE}" type="presParOf" srcId="{8F091A09-C808-422B-8DF1-C3D58DE97A25}" destId="{A7300CC4-B284-4DC3-863E-2CD20C773B4A}" srcOrd="4" destOrd="0" presId="urn:microsoft.com/office/officeart/2009/3/layout/HorizontalOrganizationChart"/>
    <dgm:cxn modelId="{D386DF4E-BF08-4FDF-BF27-FB7454D8CF01}" type="presParOf" srcId="{8F091A09-C808-422B-8DF1-C3D58DE97A25}" destId="{30F25174-DBE4-4115-B849-EF7CD902A839}" srcOrd="5" destOrd="0" presId="urn:microsoft.com/office/officeart/2009/3/layout/HorizontalOrganizationChart"/>
    <dgm:cxn modelId="{BE022C80-B9EE-4B23-96B6-45878F141ABC}" type="presParOf" srcId="{30F25174-DBE4-4115-B849-EF7CD902A839}" destId="{774E1D8A-3BAC-4AFC-8EE8-F07636243B73}" srcOrd="0" destOrd="0" presId="urn:microsoft.com/office/officeart/2009/3/layout/HorizontalOrganizationChart"/>
    <dgm:cxn modelId="{6C41A3CE-5C78-4EB7-BDC8-9457D8EA2D10}" type="presParOf" srcId="{774E1D8A-3BAC-4AFC-8EE8-F07636243B73}" destId="{DED4B607-CB2B-4AC1-A086-8C0E5E0A5ACD}" srcOrd="0" destOrd="0" presId="urn:microsoft.com/office/officeart/2009/3/layout/HorizontalOrganizationChart"/>
    <dgm:cxn modelId="{8AEC0C05-427B-4F42-AC0F-F9E08A11BDD2}" type="presParOf" srcId="{774E1D8A-3BAC-4AFC-8EE8-F07636243B73}" destId="{A1E3A7F0-2CEC-47EB-B974-5DFDEF894F04}" srcOrd="1" destOrd="0" presId="urn:microsoft.com/office/officeart/2009/3/layout/HorizontalOrganizationChart"/>
    <dgm:cxn modelId="{18FF816A-570C-40D4-B0AB-11D27110FEB9}" type="presParOf" srcId="{30F25174-DBE4-4115-B849-EF7CD902A839}" destId="{90B42EB8-D55E-4A6D-BCC7-A3B9A80B32F0}" srcOrd="1" destOrd="0" presId="urn:microsoft.com/office/officeart/2009/3/layout/HorizontalOrganizationChart"/>
    <dgm:cxn modelId="{86C04D75-E36A-4EE5-96FF-91A46CE0B806}" type="presParOf" srcId="{90B42EB8-D55E-4A6D-BCC7-A3B9A80B32F0}" destId="{3BFA3401-BE50-420C-94A4-DBB7D83C0920}" srcOrd="0" destOrd="0" presId="urn:microsoft.com/office/officeart/2009/3/layout/HorizontalOrganizationChart"/>
    <dgm:cxn modelId="{D0301BC2-F503-4383-8B63-CA53FC3BC932}" type="presParOf" srcId="{90B42EB8-D55E-4A6D-BCC7-A3B9A80B32F0}" destId="{E6DD8879-85F1-4A92-B5C9-084A79B15300}" srcOrd="1" destOrd="0" presId="urn:microsoft.com/office/officeart/2009/3/layout/HorizontalOrganizationChart"/>
    <dgm:cxn modelId="{F6F9930B-7FB8-4666-B151-0D3A1BFA5156}" type="presParOf" srcId="{E6DD8879-85F1-4A92-B5C9-084A79B15300}" destId="{21398E21-1F30-4F77-B640-521F1FC7EB9D}" srcOrd="0" destOrd="0" presId="urn:microsoft.com/office/officeart/2009/3/layout/HorizontalOrganizationChart"/>
    <dgm:cxn modelId="{516E841A-55E1-47AE-A735-B15C14410D6F}" type="presParOf" srcId="{21398E21-1F30-4F77-B640-521F1FC7EB9D}" destId="{1107F9E3-B919-4202-A272-0BF816394552}" srcOrd="0" destOrd="0" presId="urn:microsoft.com/office/officeart/2009/3/layout/HorizontalOrganizationChart"/>
    <dgm:cxn modelId="{1238B507-A92A-47F6-BF4A-1058790ABA7E}" type="presParOf" srcId="{21398E21-1F30-4F77-B640-521F1FC7EB9D}" destId="{7FB92393-7DBB-43DD-8541-A586F2CD8627}" srcOrd="1" destOrd="0" presId="urn:microsoft.com/office/officeart/2009/3/layout/HorizontalOrganizationChart"/>
    <dgm:cxn modelId="{53757931-4303-4EBB-8292-DBA9C97D2E68}" type="presParOf" srcId="{E6DD8879-85F1-4A92-B5C9-084A79B15300}" destId="{25A78C26-394E-4A5B-B020-17E3E83CA4A0}" srcOrd="1" destOrd="0" presId="urn:microsoft.com/office/officeart/2009/3/layout/HorizontalOrganizationChart"/>
    <dgm:cxn modelId="{7FA9DAD5-4FCE-4BA7-AA35-6A2B2F5F9023}" type="presParOf" srcId="{E6DD8879-85F1-4A92-B5C9-084A79B15300}" destId="{E31E17A8-228A-4E38-9136-C2CAFD1E9CA0}" srcOrd="2" destOrd="0" presId="urn:microsoft.com/office/officeart/2009/3/layout/HorizontalOrganizationChart"/>
    <dgm:cxn modelId="{271950CE-B4F2-498B-9A4F-88955B07EFA1}" type="presParOf" srcId="{90B42EB8-D55E-4A6D-BCC7-A3B9A80B32F0}" destId="{2246C5D5-EB17-498C-8BCD-A913BBD2A8F1}" srcOrd="2" destOrd="0" presId="urn:microsoft.com/office/officeart/2009/3/layout/HorizontalOrganizationChart"/>
    <dgm:cxn modelId="{21ADA0F1-CD93-4DC0-AED8-AE61C30D417C}" type="presParOf" srcId="{90B42EB8-D55E-4A6D-BCC7-A3B9A80B32F0}" destId="{443E64B7-17D5-4189-A52F-F898D91BDB0F}" srcOrd="3" destOrd="0" presId="urn:microsoft.com/office/officeart/2009/3/layout/HorizontalOrganizationChart"/>
    <dgm:cxn modelId="{BE2BBCCD-2890-41D5-A94E-A69F47911C3E}" type="presParOf" srcId="{443E64B7-17D5-4189-A52F-F898D91BDB0F}" destId="{1259B864-CB37-45F7-9883-9FCC52AAE0C5}" srcOrd="0" destOrd="0" presId="urn:microsoft.com/office/officeart/2009/3/layout/HorizontalOrganizationChart"/>
    <dgm:cxn modelId="{D53B0CAF-8D63-4E39-ABC1-779090EE2931}" type="presParOf" srcId="{1259B864-CB37-45F7-9883-9FCC52AAE0C5}" destId="{FC23594F-9E7C-4AD6-88C3-ED2262209F0B}" srcOrd="0" destOrd="0" presId="urn:microsoft.com/office/officeart/2009/3/layout/HorizontalOrganizationChart"/>
    <dgm:cxn modelId="{3E494328-A9E2-4D98-815C-D805D466778E}" type="presParOf" srcId="{1259B864-CB37-45F7-9883-9FCC52AAE0C5}" destId="{AA879334-41DA-4662-BE26-01170C94823D}" srcOrd="1" destOrd="0" presId="urn:microsoft.com/office/officeart/2009/3/layout/HorizontalOrganizationChart"/>
    <dgm:cxn modelId="{BF9FC610-1BDB-445B-92A8-D3EE4E252C8F}" type="presParOf" srcId="{443E64B7-17D5-4189-A52F-F898D91BDB0F}" destId="{A649AFD7-4325-4763-AE3A-94C5303C4AFE}" srcOrd="1" destOrd="0" presId="urn:microsoft.com/office/officeart/2009/3/layout/HorizontalOrganizationChart"/>
    <dgm:cxn modelId="{86759187-ED24-4D97-8D88-E5EE89B48D3F}" type="presParOf" srcId="{443E64B7-17D5-4189-A52F-F898D91BDB0F}" destId="{D745ECB3-F721-4D7D-8CEA-6CFE4D2726B8}" srcOrd="2" destOrd="0" presId="urn:microsoft.com/office/officeart/2009/3/layout/HorizontalOrganizationChart"/>
    <dgm:cxn modelId="{3EE6E8DA-FD37-46AD-969B-D825384592A5}" type="presParOf" srcId="{30F25174-DBE4-4115-B849-EF7CD902A839}" destId="{E4942789-0936-417D-A0BC-693FBE20783C}" srcOrd="2" destOrd="0" presId="urn:microsoft.com/office/officeart/2009/3/layout/HorizontalOrganizationChart"/>
    <dgm:cxn modelId="{02096C44-8A90-4B61-8871-B793E36EA2B5}" type="presParOf" srcId="{05FC5EF3-ACA9-45D8-9597-BAEB2478C957}" destId="{C69CCC11-24F6-454B-9970-835659DFA95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C50E18-2128-4BCD-AC2D-BDDF4EC99D2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AU"/>
        </a:p>
      </dgm:t>
    </dgm:pt>
    <dgm:pt modelId="{4A064439-3E3D-4A0D-81B6-F5B1AAF1CC89}">
      <dgm:prSet phldrT="[Text]"/>
      <dgm:spPr/>
      <dgm:t>
        <a:bodyPr/>
        <a:lstStyle/>
        <a:p>
          <a:r>
            <a:rPr lang="en-AU"/>
            <a:t>Developmental Disability Health Service </a:t>
          </a:r>
        </a:p>
      </dgm:t>
    </dgm:pt>
    <dgm:pt modelId="{185D7973-D7A7-4164-91C4-B0AE9A8E48C4}" type="parTrans" cxnId="{9C9234C2-9806-469A-8632-BE9C8D000B8A}">
      <dgm:prSet/>
      <dgm:spPr/>
      <dgm:t>
        <a:bodyPr/>
        <a:lstStyle/>
        <a:p>
          <a:endParaRPr lang="en-AU"/>
        </a:p>
      </dgm:t>
    </dgm:pt>
    <dgm:pt modelId="{EC25AA69-5502-4E05-8F42-309922465C24}" type="sibTrans" cxnId="{9C9234C2-9806-469A-8632-BE9C8D000B8A}">
      <dgm:prSet/>
      <dgm:spPr/>
      <dgm:t>
        <a:bodyPr/>
        <a:lstStyle/>
        <a:p>
          <a:endParaRPr lang="en-AU"/>
        </a:p>
      </dgm:t>
    </dgm:pt>
    <dgm:pt modelId="{900F67DA-839C-48F6-A052-4E6FBDA6343D}">
      <dgm:prSet phldrT="[Text]"/>
      <dgm:spPr/>
      <dgm:t>
        <a:bodyPr/>
        <a:lstStyle/>
        <a:p>
          <a:r>
            <a:rPr lang="en-AU"/>
            <a:t>Specialised Intellectual DisabilityHealth Team </a:t>
          </a:r>
        </a:p>
        <a:p>
          <a:r>
            <a:rPr lang="en-AU"/>
            <a:t>(Formerly MRID)</a:t>
          </a:r>
        </a:p>
      </dgm:t>
    </dgm:pt>
    <dgm:pt modelId="{F15954AD-0BFA-4F85-9F8A-EDB092E12AA5}" type="parTrans" cxnId="{27DF165B-092F-4092-9F40-D7A810730DAB}">
      <dgm:prSet/>
      <dgm:spPr/>
      <dgm:t>
        <a:bodyPr/>
        <a:lstStyle/>
        <a:p>
          <a:endParaRPr lang="en-AU"/>
        </a:p>
      </dgm:t>
    </dgm:pt>
    <dgm:pt modelId="{CD37A08C-C895-4D91-84B5-E2FEFE191480}" type="sibTrans" cxnId="{27DF165B-092F-4092-9F40-D7A810730DAB}">
      <dgm:prSet/>
      <dgm:spPr/>
      <dgm:t>
        <a:bodyPr/>
        <a:lstStyle/>
        <a:p>
          <a:endParaRPr lang="en-AU"/>
        </a:p>
      </dgm:t>
    </dgm:pt>
    <dgm:pt modelId="{5F1EA773-33A8-4525-865F-2C31D2B7E035}">
      <dgm:prSet phldrT="[Text]"/>
      <dgm:spPr/>
      <dgm:t>
        <a:bodyPr/>
        <a:lstStyle/>
        <a:p>
          <a:r>
            <a:rPr lang="en-AU"/>
            <a:t>Developmental Disability Assessment Team DDAT</a:t>
          </a:r>
        </a:p>
        <a:p>
          <a:r>
            <a:rPr lang="en-AU"/>
            <a:t>(Formerly Kogarah DAS)</a:t>
          </a:r>
        </a:p>
      </dgm:t>
    </dgm:pt>
    <dgm:pt modelId="{A7CD5033-4F78-4D90-8F34-8DCEA6E03D94}" type="parTrans" cxnId="{6B6A817D-8C72-4A08-9EF0-D0D156E7E340}">
      <dgm:prSet/>
      <dgm:spPr/>
      <dgm:t>
        <a:bodyPr/>
        <a:lstStyle/>
        <a:p>
          <a:endParaRPr lang="en-AU"/>
        </a:p>
      </dgm:t>
    </dgm:pt>
    <dgm:pt modelId="{5D291D9C-E7A3-4259-BBD5-DE9B98977E57}" type="sibTrans" cxnId="{6B6A817D-8C72-4A08-9EF0-D0D156E7E340}">
      <dgm:prSet/>
      <dgm:spPr/>
      <dgm:t>
        <a:bodyPr/>
        <a:lstStyle/>
        <a:p>
          <a:endParaRPr lang="en-AU"/>
        </a:p>
      </dgm:t>
    </dgm:pt>
    <dgm:pt modelId="{1F195D7E-CF40-4763-949B-ECC3CD84BBB8}">
      <dgm:prSet/>
      <dgm:spPr/>
      <dgm:t>
        <a:bodyPr/>
        <a:lstStyle/>
        <a:p>
          <a:r>
            <a:rPr lang="en-AU"/>
            <a:t>Supports Sutherland and St George Region </a:t>
          </a:r>
        </a:p>
      </dgm:t>
    </dgm:pt>
    <dgm:pt modelId="{81761593-DADE-4DC0-83D4-7A274459AB3C}" type="parTrans" cxnId="{CCDEDB3E-9EEF-4321-A2D8-4D737CFDC6DF}">
      <dgm:prSet/>
      <dgm:spPr/>
      <dgm:t>
        <a:bodyPr/>
        <a:lstStyle/>
        <a:p>
          <a:endParaRPr lang="en-AU"/>
        </a:p>
      </dgm:t>
    </dgm:pt>
    <dgm:pt modelId="{935DF9C3-2E81-402F-A69B-87F1E8CC03BD}" type="sibTrans" cxnId="{CCDEDB3E-9EEF-4321-A2D8-4D737CFDC6DF}">
      <dgm:prSet/>
      <dgm:spPr/>
      <dgm:t>
        <a:bodyPr/>
        <a:lstStyle/>
        <a:p>
          <a:endParaRPr lang="en-AU"/>
        </a:p>
      </dgm:t>
    </dgm:pt>
    <dgm:pt modelId="{D9BB520B-AC1A-4BD1-90CD-B1EC03C62FEB}">
      <dgm:prSet/>
      <dgm:spPr/>
      <dgm:t>
        <a:bodyPr/>
        <a:lstStyle/>
        <a:p>
          <a:r>
            <a:rPr lang="en-AU"/>
            <a:t>Supports South Eastern Sydney LHD, Illawarra Shoalhaven LHD and </a:t>
          </a:r>
          <a:r>
            <a:rPr lang="en-AU" err="1"/>
            <a:t>Napean</a:t>
          </a:r>
          <a:r>
            <a:rPr lang="en-AU"/>
            <a:t> Blue Mountains LHD</a:t>
          </a:r>
        </a:p>
      </dgm:t>
    </dgm:pt>
    <dgm:pt modelId="{3F4E29F6-45A4-427E-8E88-503F344D03A9}" type="parTrans" cxnId="{3B11D08B-B40F-4EE3-8C15-0017B3D7EBD9}">
      <dgm:prSet/>
      <dgm:spPr/>
      <dgm:t>
        <a:bodyPr/>
        <a:lstStyle/>
        <a:p>
          <a:endParaRPr lang="en-AU"/>
        </a:p>
      </dgm:t>
    </dgm:pt>
    <dgm:pt modelId="{0A72D9B2-4B96-48EC-ADB8-8288E2580506}" type="sibTrans" cxnId="{3B11D08B-B40F-4EE3-8C15-0017B3D7EBD9}">
      <dgm:prSet/>
      <dgm:spPr/>
      <dgm:t>
        <a:bodyPr/>
        <a:lstStyle/>
        <a:p>
          <a:endParaRPr lang="en-AU"/>
        </a:p>
      </dgm:t>
    </dgm:pt>
    <dgm:pt modelId="{BDCF4CD6-E353-45E3-9CBE-E0FC38EE961D}">
      <dgm:prSet/>
      <dgm:spPr/>
      <dgm:t>
        <a:bodyPr/>
        <a:lstStyle/>
        <a:p>
          <a:r>
            <a:rPr lang="en-AU"/>
            <a:t>Provides local ID diagnostic and subspecialty local  services</a:t>
          </a:r>
        </a:p>
      </dgm:t>
    </dgm:pt>
    <dgm:pt modelId="{A4B730FE-31AE-420C-AF7A-AA111137F677}" type="parTrans" cxnId="{D0C48708-AC0F-4F49-8CA1-209381FBD553}">
      <dgm:prSet/>
      <dgm:spPr/>
      <dgm:t>
        <a:bodyPr/>
        <a:lstStyle/>
        <a:p>
          <a:endParaRPr lang="en-AU"/>
        </a:p>
      </dgm:t>
    </dgm:pt>
    <dgm:pt modelId="{1CC02A1E-76F3-4B07-9C65-193184B7B4C8}" type="sibTrans" cxnId="{D0C48708-AC0F-4F49-8CA1-209381FBD553}">
      <dgm:prSet/>
      <dgm:spPr/>
      <dgm:t>
        <a:bodyPr/>
        <a:lstStyle/>
        <a:p>
          <a:endParaRPr lang="en-AU"/>
        </a:p>
      </dgm:t>
    </dgm:pt>
    <dgm:pt modelId="{3B42CF7F-E924-4BE6-9451-A54EDE8A17E1}">
      <dgm:prSet/>
      <dgm:spPr/>
      <dgm:t>
        <a:bodyPr/>
        <a:lstStyle/>
        <a:p>
          <a:r>
            <a:rPr lang="en-AU"/>
            <a:t>Offers comprehensive assessment and time limited interventions (12 months)  for clients with an ID</a:t>
          </a:r>
        </a:p>
      </dgm:t>
    </dgm:pt>
    <dgm:pt modelId="{8083B217-83FB-45B9-A8D2-8C7D2D9CA355}" type="parTrans" cxnId="{FCB39EED-C721-43E2-8415-EE4196603601}">
      <dgm:prSet/>
      <dgm:spPr/>
      <dgm:t>
        <a:bodyPr/>
        <a:lstStyle/>
        <a:p>
          <a:endParaRPr lang="en-AU"/>
        </a:p>
      </dgm:t>
    </dgm:pt>
    <dgm:pt modelId="{D1221FAA-7AE7-4653-B97E-7524E15551B0}" type="sibTrans" cxnId="{FCB39EED-C721-43E2-8415-EE4196603601}">
      <dgm:prSet/>
      <dgm:spPr/>
      <dgm:t>
        <a:bodyPr/>
        <a:lstStyle/>
        <a:p>
          <a:endParaRPr lang="en-AU"/>
        </a:p>
      </dgm:t>
    </dgm:pt>
    <dgm:pt modelId="{F0558F71-B841-4D79-BFAC-B42D437F9531}" type="pres">
      <dgm:prSet presAssocID="{E7C50E18-2128-4BCD-AC2D-BDDF4EC99D23}" presName="hierChild1" presStyleCnt="0">
        <dgm:presLayoutVars>
          <dgm:orgChart val="1"/>
          <dgm:chPref val="1"/>
          <dgm:dir val="rev"/>
          <dgm:animOne val="branch"/>
          <dgm:animLvl val="lvl"/>
          <dgm:resizeHandles/>
        </dgm:presLayoutVars>
      </dgm:prSet>
      <dgm:spPr/>
    </dgm:pt>
    <dgm:pt modelId="{07BBB73C-82C5-4A94-8A33-BB0F9A2128F6}" type="pres">
      <dgm:prSet presAssocID="{4A064439-3E3D-4A0D-81B6-F5B1AAF1CC89}" presName="hierRoot1" presStyleCnt="0">
        <dgm:presLayoutVars>
          <dgm:hierBranch/>
        </dgm:presLayoutVars>
      </dgm:prSet>
      <dgm:spPr/>
    </dgm:pt>
    <dgm:pt modelId="{107025F5-EF95-4DAE-9F11-D3A53F9F9136}" type="pres">
      <dgm:prSet presAssocID="{4A064439-3E3D-4A0D-81B6-F5B1AAF1CC89}" presName="rootComposite1" presStyleCnt="0"/>
      <dgm:spPr/>
    </dgm:pt>
    <dgm:pt modelId="{AD1674AE-93EE-4A38-9E28-E10D2EB8D8D6}" type="pres">
      <dgm:prSet presAssocID="{4A064439-3E3D-4A0D-81B6-F5B1AAF1CC89}" presName="rootText1" presStyleLbl="node0" presStyleIdx="0" presStyleCnt="1" custScaleX="353103">
        <dgm:presLayoutVars>
          <dgm:chPref val="3"/>
        </dgm:presLayoutVars>
      </dgm:prSet>
      <dgm:spPr/>
    </dgm:pt>
    <dgm:pt modelId="{DB8185E1-7F22-4012-9939-6A5BB33CEEBA}" type="pres">
      <dgm:prSet presAssocID="{4A064439-3E3D-4A0D-81B6-F5B1AAF1CC89}" presName="rootConnector1" presStyleLbl="node1" presStyleIdx="0" presStyleCnt="0"/>
      <dgm:spPr/>
    </dgm:pt>
    <dgm:pt modelId="{5EC81C56-66F7-46BF-91EF-E06E412C680E}" type="pres">
      <dgm:prSet presAssocID="{4A064439-3E3D-4A0D-81B6-F5B1AAF1CC89}" presName="hierChild2" presStyleCnt="0"/>
      <dgm:spPr/>
    </dgm:pt>
    <dgm:pt modelId="{95F798AF-E729-4A07-9D74-52AE49F44755}" type="pres">
      <dgm:prSet presAssocID="{F15954AD-0BFA-4F85-9F8A-EDB092E12AA5}" presName="Name35" presStyleLbl="parChTrans1D2" presStyleIdx="0" presStyleCnt="2"/>
      <dgm:spPr/>
    </dgm:pt>
    <dgm:pt modelId="{BE19E651-912A-4A96-890B-8EC3DF2CACB7}" type="pres">
      <dgm:prSet presAssocID="{900F67DA-839C-48F6-A052-4E6FBDA6343D}" presName="hierRoot2" presStyleCnt="0">
        <dgm:presLayoutVars>
          <dgm:hierBranch val="init"/>
        </dgm:presLayoutVars>
      </dgm:prSet>
      <dgm:spPr/>
    </dgm:pt>
    <dgm:pt modelId="{BAF2A32E-BE33-4230-B8E2-CEEAA690AA1B}" type="pres">
      <dgm:prSet presAssocID="{900F67DA-839C-48F6-A052-4E6FBDA6343D}" presName="rootComposite" presStyleCnt="0"/>
      <dgm:spPr/>
    </dgm:pt>
    <dgm:pt modelId="{360A5C95-5AC2-4953-8582-ABEA2F2AC9E1}" type="pres">
      <dgm:prSet presAssocID="{900F67DA-839C-48F6-A052-4E6FBDA6343D}" presName="rootText" presStyleLbl="node2" presStyleIdx="0" presStyleCnt="2">
        <dgm:presLayoutVars>
          <dgm:chPref val="3"/>
        </dgm:presLayoutVars>
      </dgm:prSet>
      <dgm:spPr/>
    </dgm:pt>
    <dgm:pt modelId="{30B60E7D-34F4-4B3B-BD19-42469B23592C}" type="pres">
      <dgm:prSet presAssocID="{900F67DA-839C-48F6-A052-4E6FBDA6343D}" presName="rootConnector" presStyleLbl="node2" presStyleIdx="0" presStyleCnt="2"/>
      <dgm:spPr/>
    </dgm:pt>
    <dgm:pt modelId="{BF4A007B-1015-4DCA-BACA-3D2AB919CD12}" type="pres">
      <dgm:prSet presAssocID="{900F67DA-839C-48F6-A052-4E6FBDA6343D}" presName="hierChild4" presStyleCnt="0"/>
      <dgm:spPr/>
    </dgm:pt>
    <dgm:pt modelId="{4DB06EA7-20A6-45E1-B383-B1F605B45232}" type="pres">
      <dgm:prSet presAssocID="{3F4E29F6-45A4-427E-8E88-503F344D03A9}" presName="Name37" presStyleLbl="parChTrans1D3" presStyleIdx="0" presStyleCnt="4"/>
      <dgm:spPr/>
    </dgm:pt>
    <dgm:pt modelId="{88C0D73E-8EFE-48AC-8014-8A55FFE55CB0}" type="pres">
      <dgm:prSet presAssocID="{D9BB520B-AC1A-4BD1-90CD-B1EC03C62FEB}" presName="hierRoot2" presStyleCnt="0">
        <dgm:presLayoutVars>
          <dgm:hierBranch val="init"/>
        </dgm:presLayoutVars>
      </dgm:prSet>
      <dgm:spPr/>
    </dgm:pt>
    <dgm:pt modelId="{84A778B2-F90F-42AB-A11B-80951F6ACC37}" type="pres">
      <dgm:prSet presAssocID="{D9BB520B-AC1A-4BD1-90CD-B1EC03C62FEB}" presName="rootComposite" presStyleCnt="0"/>
      <dgm:spPr/>
    </dgm:pt>
    <dgm:pt modelId="{AD151008-D484-4E0E-BC3A-24E1A422415E}" type="pres">
      <dgm:prSet presAssocID="{D9BB520B-AC1A-4BD1-90CD-B1EC03C62FEB}" presName="rootText" presStyleLbl="node3" presStyleIdx="0" presStyleCnt="4">
        <dgm:presLayoutVars>
          <dgm:chPref val="3"/>
        </dgm:presLayoutVars>
      </dgm:prSet>
      <dgm:spPr/>
    </dgm:pt>
    <dgm:pt modelId="{EAAD6DB7-28A6-4A62-BE3E-112F129E8161}" type="pres">
      <dgm:prSet presAssocID="{D9BB520B-AC1A-4BD1-90CD-B1EC03C62FEB}" presName="rootConnector" presStyleLbl="node3" presStyleIdx="0" presStyleCnt="4"/>
      <dgm:spPr/>
    </dgm:pt>
    <dgm:pt modelId="{3D86E96F-354A-46C5-9985-AB1663933EF8}" type="pres">
      <dgm:prSet presAssocID="{D9BB520B-AC1A-4BD1-90CD-B1EC03C62FEB}" presName="hierChild4" presStyleCnt="0"/>
      <dgm:spPr/>
    </dgm:pt>
    <dgm:pt modelId="{716499A7-BB24-4AA8-93BB-A247D4467387}" type="pres">
      <dgm:prSet presAssocID="{D9BB520B-AC1A-4BD1-90CD-B1EC03C62FEB}" presName="hierChild5" presStyleCnt="0"/>
      <dgm:spPr/>
    </dgm:pt>
    <dgm:pt modelId="{F8A3781F-C024-45F1-AB37-0337954DEE91}" type="pres">
      <dgm:prSet presAssocID="{8083B217-83FB-45B9-A8D2-8C7D2D9CA355}" presName="Name37" presStyleLbl="parChTrans1D3" presStyleIdx="1" presStyleCnt="4"/>
      <dgm:spPr/>
    </dgm:pt>
    <dgm:pt modelId="{F3F989C5-2BE6-48FF-AE2B-871084D9DCEF}" type="pres">
      <dgm:prSet presAssocID="{3B42CF7F-E924-4BE6-9451-A54EDE8A17E1}" presName="hierRoot2" presStyleCnt="0">
        <dgm:presLayoutVars>
          <dgm:hierBranch val="init"/>
        </dgm:presLayoutVars>
      </dgm:prSet>
      <dgm:spPr/>
    </dgm:pt>
    <dgm:pt modelId="{0A144A90-1685-4C36-8073-A8C788A4C3D6}" type="pres">
      <dgm:prSet presAssocID="{3B42CF7F-E924-4BE6-9451-A54EDE8A17E1}" presName="rootComposite" presStyleCnt="0"/>
      <dgm:spPr/>
    </dgm:pt>
    <dgm:pt modelId="{EE02CF49-0DC0-4D18-A44D-0B73BACF837A}" type="pres">
      <dgm:prSet presAssocID="{3B42CF7F-E924-4BE6-9451-A54EDE8A17E1}" presName="rootText" presStyleLbl="node3" presStyleIdx="1" presStyleCnt="4">
        <dgm:presLayoutVars>
          <dgm:chPref val="3"/>
        </dgm:presLayoutVars>
      </dgm:prSet>
      <dgm:spPr/>
    </dgm:pt>
    <dgm:pt modelId="{A4509DB3-F721-470B-9801-CC6091A31F96}" type="pres">
      <dgm:prSet presAssocID="{3B42CF7F-E924-4BE6-9451-A54EDE8A17E1}" presName="rootConnector" presStyleLbl="node3" presStyleIdx="1" presStyleCnt="4"/>
      <dgm:spPr/>
    </dgm:pt>
    <dgm:pt modelId="{743AA0FF-1C20-4B73-A8B9-5547432660A4}" type="pres">
      <dgm:prSet presAssocID="{3B42CF7F-E924-4BE6-9451-A54EDE8A17E1}" presName="hierChild4" presStyleCnt="0"/>
      <dgm:spPr/>
    </dgm:pt>
    <dgm:pt modelId="{B20301DD-E9D4-429A-96E7-C0D71D3C77F0}" type="pres">
      <dgm:prSet presAssocID="{3B42CF7F-E924-4BE6-9451-A54EDE8A17E1}" presName="hierChild5" presStyleCnt="0"/>
      <dgm:spPr/>
    </dgm:pt>
    <dgm:pt modelId="{A38CE8D6-ADE0-4230-B9D9-63D28B4985BB}" type="pres">
      <dgm:prSet presAssocID="{900F67DA-839C-48F6-A052-4E6FBDA6343D}" presName="hierChild5" presStyleCnt="0"/>
      <dgm:spPr/>
    </dgm:pt>
    <dgm:pt modelId="{11556F05-BFDE-4125-8CBB-CCDAA53402AB}" type="pres">
      <dgm:prSet presAssocID="{A7CD5033-4F78-4D90-8F34-8DCEA6E03D94}" presName="Name35" presStyleLbl="parChTrans1D2" presStyleIdx="1" presStyleCnt="2"/>
      <dgm:spPr/>
    </dgm:pt>
    <dgm:pt modelId="{DF65E034-2AE1-4D9D-8320-AA4E7A8A0227}" type="pres">
      <dgm:prSet presAssocID="{5F1EA773-33A8-4525-865F-2C31D2B7E035}" presName="hierRoot2" presStyleCnt="0">
        <dgm:presLayoutVars>
          <dgm:hierBranch val="init"/>
        </dgm:presLayoutVars>
      </dgm:prSet>
      <dgm:spPr/>
    </dgm:pt>
    <dgm:pt modelId="{D05B2413-5A19-499B-8347-364D4F7EEB99}" type="pres">
      <dgm:prSet presAssocID="{5F1EA773-33A8-4525-865F-2C31D2B7E035}" presName="rootComposite" presStyleCnt="0"/>
      <dgm:spPr/>
    </dgm:pt>
    <dgm:pt modelId="{23287213-AE0E-4D78-A4B6-FE4774E6B22D}" type="pres">
      <dgm:prSet presAssocID="{5F1EA773-33A8-4525-865F-2C31D2B7E035}" presName="rootText" presStyleLbl="node2" presStyleIdx="1" presStyleCnt="2">
        <dgm:presLayoutVars>
          <dgm:chPref val="3"/>
        </dgm:presLayoutVars>
      </dgm:prSet>
      <dgm:spPr/>
    </dgm:pt>
    <dgm:pt modelId="{534B472F-65FF-4A59-977A-0CD10352F0B7}" type="pres">
      <dgm:prSet presAssocID="{5F1EA773-33A8-4525-865F-2C31D2B7E035}" presName="rootConnector" presStyleLbl="node2" presStyleIdx="1" presStyleCnt="2"/>
      <dgm:spPr/>
    </dgm:pt>
    <dgm:pt modelId="{0A24E53F-7188-44D2-B446-8BAEF1FDF10E}" type="pres">
      <dgm:prSet presAssocID="{5F1EA773-33A8-4525-865F-2C31D2B7E035}" presName="hierChild4" presStyleCnt="0"/>
      <dgm:spPr/>
    </dgm:pt>
    <dgm:pt modelId="{41970E32-9A00-4D2A-B56D-F09017B1AA6C}" type="pres">
      <dgm:prSet presAssocID="{81761593-DADE-4DC0-83D4-7A274459AB3C}" presName="Name37" presStyleLbl="parChTrans1D3" presStyleIdx="2" presStyleCnt="4"/>
      <dgm:spPr/>
    </dgm:pt>
    <dgm:pt modelId="{E60EB894-64CA-472F-8F8A-C563EB6F1ADC}" type="pres">
      <dgm:prSet presAssocID="{1F195D7E-CF40-4763-949B-ECC3CD84BBB8}" presName="hierRoot2" presStyleCnt="0">
        <dgm:presLayoutVars>
          <dgm:hierBranch val="init"/>
        </dgm:presLayoutVars>
      </dgm:prSet>
      <dgm:spPr/>
    </dgm:pt>
    <dgm:pt modelId="{3AA1779D-13BF-4F71-9DBB-BF6EF351E9EE}" type="pres">
      <dgm:prSet presAssocID="{1F195D7E-CF40-4763-949B-ECC3CD84BBB8}" presName="rootComposite" presStyleCnt="0"/>
      <dgm:spPr/>
    </dgm:pt>
    <dgm:pt modelId="{40B53B18-55EF-4EBC-8B46-BBC463DCDD30}" type="pres">
      <dgm:prSet presAssocID="{1F195D7E-CF40-4763-949B-ECC3CD84BBB8}" presName="rootText" presStyleLbl="node3" presStyleIdx="2" presStyleCnt="4">
        <dgm:presLayoutVars>
          <dgm:chPref val="3"/>
        </dgm:presLayoutVars>
      </dgm:prSet>
      <dgm:spPr/>
    </dgm:pt>
    <dgm:pt modelId="{B91E19AE-8FEE-4541-83B6-4AFB35B65F4E}" type="pres">
      <dgm:prSet presAssocID="{1F195D7E-CF40-4763-949B-ECC3CD84BBB8}" presName="rootConnector" presStyleLbl="node3" presStyleIdx="2" presStyleCnt="4"/>
      <dgm:spPr/>
    </dgm:pt>
    <dgm:pt modelId="{FC70FEC1-D238-4F03-9F3E-0746ABAF0A32}" type="pres">
      <dgm:prSet presAssocID="{1F195D7E-CF40-4763-949B-ECC3CD84BBB8}" presName="hierChild4" presStyleCnt="0"/>
      <dgm:spPr/>
    </dgm:pt>
    <dgm:pt modelId="{F1A81D9F-F2A3-418A-9BB0-1FDEC8B52D20}" type="pres">
      <dgm:prSet presAssocID="{1F195D7E-CF40-4763-949B-ECC3CD84BBB8}" presName="hierChild5" presStyleCnt="0"/>
      <dgm:spPr/>
    </dgm:pt>
    <dgm:pt modelId="{84BCDFBE-8416-47B8-ADE0-F25338F13A13}" type="pres">
      <dgm:prSet presAssocID="{A4B730FE-31AE-420C-AF7A-AA111137F677}" presName="Name37" presStyleLbl="parChTrans1D3" presStyleIdx="3" presStyleCnt="4"/>
      <dgm:spPr/>
    </dgm:pt>
    <dgm:pt modelId="{9C161501-54DE-4D09-8102-74CF72A2676A}" type="pres">
      <dgm:prSet presAssocID="{BDCF4CD6-E353-45E3-9CBE-E0FC38EE961D}" presName="hierRoot2" presStyleCnt="0">
        <dgm:presLayoutVars>
          <dgm:hierBranch val="init"/>
        </dgm:presLayoutVars>
      </dgm:prSet>
      <dgm:spPr/>
    </dgm:pt>
    <dgm:pt modelId="{AA60602F-70A0-4A7D-89D6-594C300ED886}" type="pres">
      <dgm:prSet presAssocID="{BDCF4CD6-E353-45E3-9CBE-E0FC38EE961D}" presName="rootComposite" presStyleCnt="0"/>
      <dgm:spPr/>
    </dgm:pt>
    <dgm:pt modelId="{3D2ADC6E-20D3-4555-93D4-C37F05316F77}" type="pres">
      <dgm:prSet presAssocID="{BDCF4CD6-E353-45E3-9CBE-E0FC38EE961D}" presName="rootText" presStyleLbl="node3" presStyleIdx="3" presStyleCnt="4">
        <dgm:presLayoutVars>
          <dgm:chPref val="3"/>
        </dgm:presLayoutVars>
      </dgm:prSet>
      <dgm:spPr/>
    </dgm:pt>
    <dgm:pt modelId="{EA7E88C1-902D-4C91-82E2-324660D746CE}" type="pres">
      <dgm:prSet presAssocID="{BDCF4CD6-E353-45E3-9CBE-E0FC38EE961D}" presName="rootConnector" presStyleLbl="node3" presStyleIdx="3" presStyleCnt="4"/>
      <dgm:spPr/>
    </dgm:pt>
    <dgm:pt modelId="{0677DC73-C274-4EF1-875F-96EF8A5CA43A}" type="pres">
      <dgm:prSet presAssocID="{BDCF4CD6-E353-45E3-9CBE-E0FC38EE961D}" presName="hierChild4" presStyleCnt="0"/>
      <dgm:spPr/>
    </dgm:pt>
    <dgm:pt modelId="{280F9452-ACA0-4B6F-A0AB-1E10A52DE83C}" type="pres">
      <dgm:prSet presAssocID="{BDCF4CD6-E353-45E3-9CBE-E0FC38EE961D}" presName="hierChild5" presStyleCnt="0"/>
      <dgm:spPr/>
    </dgm:pt>
    <dgm:pt modelId="{3D201BB5-E332-472E-A0B7-F1D5CA60E5A0}" type="pres">
      <dgm:prSet presAssocID="{5F1EA773-33A8-4525-865F-2C31D2B7E035}" presName="hierChild5" presStyleCnt="0"/>
      <dgm:spPr/>
    </dgm:pt>
    <dgm:pt modelId="{F005EB98-90A0-43FB-A46B-77C74FA98129}" type="pres">
      <dgm:prSet presAssocID="{4A064439-3E3D-4A0D-81B6-F5B1AAF1CC89}" presName="hierChild3" presStyleCnt="0"/>
      <dgm:spPr/>
    </dgm:pt>
  </dgm:ptLst>
  <dgm:cxnLst>
    <dgm:cxn modelId="{123EEA03-0252-4E56-B569-DA8A277158AD}" type="presOf" srcId="{900F67DA-839C-48F6-A052-4E6FBDA6343D}" destId="{360A5C95-5AC2-4953-8582-ABEA2F2AC9E1}" srcOrd="0" destOrd="0" presId="urn:microsoft.com/office/officeart/2005/8/layout/orgChart1"/>
    <dgm:cxn modelId="{D0C48708-AC0F-4F49-8CA1-209381FBD553}" srcId="{5F1EA773-33A8-4525-865F-2C31D2B7E035}" destId="{BDCF4CD6-E353-45E3-9CBE-E0FC38EE961D}" srcOrd="1" destOrd="0" parTransId="{A4B730FE-31AE-420C-AF7A-AA111137F677}" sibTransId="{1CC02A1E-76F3-4B07-9C65-193184B7B4C8}"/>
    <dgm:cxn modelId="{A20BFC0A-C64C-45BF-BCD9-610D9FBE41B2}" type="presOf" srcId="{E7C50E18-2128-4BCD-AC2D-BDDF4EC99D23}" destId="{F0558F71-B841-4D79-BFAC-B42D437F9531}" srcOrd="0" destOrd="0" presId="urn:microsoft.com/office/officeart/2005/8/layout/orgChart1"/>
    <dgm:cxn modelId="{A2FDB919-A5B0-46B7-B4AB-7E496136AE0E}" type="presOf" srcId="{900F67DA-839C-48F6-A052-4E6FBDA6343D}" destId="{30B60E7D-34F4-4B3B-BD19-42469B23592C}" srcOrd="1" destOrd="0" presId="urn:microsoft.com/office/officeart/2005/8/layout/orgChart1"/>
    <dgm:cxn modelId="{2DDF541B-57EE-459C-ACAF-00F6FEF47BBD}" type="presOf" srcId="{5F1EA773-33A8-4525-865F-2C31D2B7E035}" destId="{23287213-AE0E-4D78-A4B6-FE4774E6B22D}" srcOrd="0" destOrd="0" presId="urn:microsoft.com/office/officeart/2005/8/layout/orgChart1"/>
    <dgm:cxn modelId="{916CDD23-FE66-4AC5-96FC-D6DFB28B1A70}" type="presOf" srcId="{A7CD5033-4F78-4D90-8F34-8DCEA6E03D94}" destId="{11556F05-BFDE-4125-8CBB-CCDAA53402AB}" srcOrd="0" destOrd="0" presId="urn:microsoft.com/office/officeart/2005/8/layout/orgChart1"/>
    <dgm:cxn modelId="{8F7CA32A-AB8B-498F-B0E9-A1F49DB6E654}" type="presOf" srcId="{BDCF4CD6-E353-45E3-9CBE-E0FC38EE961D}" destId="{3D2ADC6E-20D3-4555-93D4-C37F05316F77}" srcOrd="0" destOrd="0" presId="urn:microsoft.com/office/officeart/2005/8/layout/orgChart1"/>
    <dgm:cxn modelId="{CCDEDB3E-9EEF-4321-A2D8-4D737CFDC6DF}" srcId="{5F1EA773-33A8-4525-865F-2C31D2B7E035}" destId="{1F195D7E-CF40-4763-949B-ECC3CD84BBB8}" srcOrd="0" destOrd="0" parTransId="{81761593-DADE-4DC0-83D4-7A274459AB3C}" sibTransId="{935DF9C3-2E81-402F-A69B-87F1E8CC03BD}"/>
    <dgm:cxn modelId="{27DF165B-092F-4092-9F40-D7A810730DAB}" srcId="{4A064439-3E3D-4A0D-81B6-F5B1AAF1CC89}" destId="{900F67DA-839C-48F6-A052-4E6FBDA6343D}" srcOrd="0" destOrd="0" parTransId="{F15954AD-0BFA-4F85-9F8A-EDB092E12AA5}" sibTransId="{CD37A08C-C895-4D91-84B5-E2FEFE191480}"/>
    <dgm:cxn modelId="{2C4A5F41-718F-427A-820E-7F5650217ACB}" type="presOf" srcId="{4A064439-3E3D-4A0D-81B6-F5B1AAF1CC89}" destId="{AD1674AE-93EE-4A38-9E28-E10D2EB8D8D6}" srcOrd="0" destOrd="0" presId="urn:microsoft.com/office/officeart/2005/8/layout/orgChart1"/>
    <dgm:cxn modelId="{D5CE7453-CEAB-48CB-822A-3321C66CFD3C}" type="presOf" srcId="{5F1EA773-33A8-4525-865F-2C31D2B7E035}" destId="{534B472F-65FF-4A59-977A-0CD10352F0B7}" srcOrd="1" destOrd="0" presId="urn:microsoft.com/office/officeart/2005/8/layout/orgChart1"/>
    <dgm:cxn modelId="{FF3FD056-6CF3-424C-8EDF-6AFCCCD85C54}" type="presOf" srcId="{F15954AD-0BFA-4F85-9F8A-EDB092E12AA5}" destId="{95F798AF-E729-4A07-9D74-52AE49F44755}" srcOrd="0" destOrd="0" presId="urn:microsoft.com/office/officeart/2005/8/layout/orgChart1"/>
    <dgm:cxn modelId="{D8ECF276-0AE2-47D3-8278-6C07E0FB3CDD}" type="presOf" srcId="{1F195D7E-CF40-4763-949B-ECC3CD84BBB8}" destId="{B91E19AE-8FEE-4541-83B6-4AFB35B65F4E}" srcOrd="1" destOrd="0" presId="urn:microsoft.com/office/officeart/2005/8/layout/orgChart1"/>
    <dgm:cxn modelId="{37096259-5276-4888-9B2F-E37B6777C546}" type="presOf" srcId="{D9BB520B-AC1A-4BD1-90CD-B1EC03C62FEB}" destId="{EAAD6DB7-28A6-4A62-BE3E-112F129E8161}" srcOrd="1" destOrd="0" presId="urn:microsoft.com/office/officeart/2005/8/layout/orgChart1"/>
    <dgm:cxn modelId="{6B6A817D-8C72-4A08-9EF0-D0D156E7E340}" srcId="{4A064439-3E3D-4A0D-81B6-F5B1AAF1CC89}" destId="{5F1EA773-33A8-4525-865F-2C31D2B7E035}" srcOrd="1" destOrd="0" parTransId="{A7CD5033-4F78-4D90-8F34-8DCEA6E03D94}" sibTransId="{5D291D9C-E7A3-4259-BBD5-DE9B98977E57}"/>
    <dgm:cxn modelId="{C9E7E67F-E154-4270-90FA-85A17A68DBB2}" type="presOf" srcId="{1F195D7E-CF40-4763-949B-ECC3CD84BBB8}" destId="{40B53B18-55EF-4EBC-8B46-BBC463DCDD30}" srcOrd="0" destOrd="0" presId="urn:microsoft.com/office/officeart/2005/8/layout/orgChart1"/>
    <dgm:cxn modelId="{3B11D08B-B40F-4EE3-8C15-0017B3D7EBD9}" srcId="{900F67DA-839C-48F6-A052-4E6FBDA6343D}" destId="{D9BB520B-AC1A-4BD1-90CD-B1EC03C62FEB}" srcOrd="0" destOrd="0" parTransId="{3F4E29F6-45A4-427E-8E88-503F344D03A9}" sibTransId="{0A72D9B2-4B96-48EC-ADB8-8288E2580506}"/>
    <dgm:cxn modelId="{71E9EE8E-1C60-47E7-9359-CC9DC94977AE}" type="presOf" srcId="{3B42CF7F-E924-4BE6-9451-A54EDE8A17E1}" destId="{EE02CF49-0DC0-4D18-A44D-0B73BACF837A}" srcOrd="0" destOrd="0" presId="urn:microsoft.com/office/officeart/2005/8/layout/orgChart1"/>
    <dgm:cxn modelId="{1AA81FBD-54DE-4E7E-984E-BE9A6E2CD15A}" type="presOf" srcId="{4A064439-3E3D-4A0D-81B6-F5B1AAF1CC89}" destId="{DB8185E1-7F22-4012-9939-6A5BB33CEEBA}" srcOrd="1" destOrd="0" presId="urn:microsoft.com/office/officeart/2005/8/layout/orgChart1"/>
    <dgm:cxn modelId="{88D580C0-79DF-463D-A615-9047753A1B10}" type="presOf" srcId="{3F4E29F6-45A4-427E-8E88-503F344D03A9}" destId="{4DB06EA7-20A6-45E1-B383-B1F605B45232}" srcOrd="0" destOrd="0" presId="urn:microsoft.com/office/officeart/2005/8/layout/orgChart1"/>
    <dgm:cxn modelId="{9C9234C2-9806-469A-8632-BE9C8D000B8A}" srcId="{E7C50E18-2128-4BCD-AC2D-BDDF4EC99D23}" destId="{4A064439-3E3D-4A0D-81B6-F5B1AAF1CC89}" srcOrd="0" destOrd="0" parTransId="{185D7973-D7A7-4164-91C4-B0AE9A8E48C4}" sibTransId="{EC25AA69-5502-4E05-8F42-309922465C24}"/>
    <dgm:cxn modelId="{B5B591D5-8221-428A-974B-2FDC80CC59C9}" type="presOf" srcId="{A4B730FE-31AE-420C-AF7A-AA111137F677}" destId="{84BCDFBE-8416-47B8-ADE0-F25338F13A13}" srcOrd="0" destOrd="0" presId="urn:microsoft.com/office/officeart/2005/8/layout/orgChart1"/>
    <dgm:cxn modelId="{67A353DC-1431-47B1-BCCF-14D4060E813C}" type="presOf" srcId="{D9BB520B-AC1A-4BD1-90CD-B1EC03C62FEB}" destId="{AD151008-D484-4E0E-BC3A-24E1A422415E}" srcOrd="0" destOrd="0" presId="urn:microsoft.com/office/officeart/2005/8/layout/orgChart1"/>
    <dgm:cxn modelId="{C1BAA1E3-BD7C-4861-81C7-DDCB1B0335CA}" type="presOf" srcId="{81761593-DADE-4DC0-83D4-7A274459AB3C}" destId="{41970E32-9A00-4D2A-B56D-F09017B1AA6C}" srcOrd="0" destOrd="0" presId="urn:microsoft.com/office/officeart/2005/8/layout/orgChart1"/>
    <dgm:cxn modelId="{AA062AEB-54D5-41ED-954F-FCB69EF85AE3}" type="presOf" srcId="{BDCF4CD6-E353-45E3-9CBE-E0FC38EE961D}" destId="{EA7E88C1-902D-4C91-82E2-324660D746CE}" srcOrd="1" destOrd="0" presId="urn:microsoft.com/office/officeart/2005/8/layout/orgChart1"/>
    <dgm:cxn modelId="{D4022EED-D6FA-4714-A654-926803007C67}" type="presOf" srcId="{3B42CF7F-E924-4BE6-9451-A54EDE8A17E1}" destId="{A4509DB3-F721-470B-9801-CC6091A31F96}" srcOrd="1" destOrd="0" presId="urn:microsoft.com/office/officeart/2005/8/layout/orgChart1"/>
    <dgm:cxn modelId="{FCB39EED-C721-43E2-8415-EE4196603601}" srcId="{900F67DA-839C-48F6-A052-4E6FBDA6343D}" destId="{3B42CF7F-E924-4BE6-9451-A54EDE8A17E1}" srcOrd="1" destOrd="0" parTransId="{8083B217-83FB-45B9-A8D2-8C7D2D9CA355}" sibTransId="{D1221FAA-7AE7-4653-B97E-7524E15551B0}"/>
    <dgm:cxn modelId="{1D3BBCF3-A362-433A-AE92-6DFAB1AA660F}" type="presOf" srcId="{8083B217-83FB-45B9-A8D2-8C7D2D9CA355}" destId="{F8A3781F-C024-45F1-AB37-0337954DEE91}" srcOrd="0" destOrd="0" presId="urn:microsoft.com/office/officeart/2005/8/layout/orgChart1"/>
    <dgm:cxn modelId="{C51321B3-B9E5-4CEB-B16B-831D5ECFFB6A}" type="presParOf" srcId="{F0558F71-B841-4D79-BFAC-B42D437F9531}" destId="{07BBB73C-82C5-4A94-8A33-BB0F9A2128F6}" srcOrd="0" destOrd="0" presId="urn:microsoft.com/office/officeart/2005/8/layout/orgChart1"/>
    <dgm:cxn modelId="{0F687AE2-0CD5-4379-9CB8-D0B2E81B2C55}" type="presParOf" srcId="{07BBB73C-82C5-4A94-8A33-BB0F9A2128F6}" destId="{107025F5-EF95-4DAE-9F11-D3A53F9F9136}" srcOrd="0" destOrd="0" presId="urn:microsoft.com/office/officeart/2005/8/layout/orgChart1"/>
    <dgm:cxn modelId="{3AC9CBB3-70BC-4C34-B71E-A797D13F412C}" type="presParOf" srcId="{107025F5-EF95-4DAE-9F11-D3A53F9F9136}" destId="{AD1674AE-93EE-4A38-9E28-E10D2EB8D8D6}" srcOrd="0" destOrd="0" presId="urn:microsoft.com/office/officeart/2005/8/layout/orgChart1"/>
    <dgm:cxn modelId="{DB6DA869-FE82-487C-B14A-5CFD6109AB24}" type="presParOf" srcId="{107025F5-EF95-4DAE-9F11-D3A53F9F9136}" destId="{DB8185E1-7F22-4012-9939-6A5BB33CEEBA}" srcOrd="1" destOrd="0" presId="urn:microsoft.com/office/officeart/2005/8/layout/orgChart1"/>
    <dgm:cxn modelId="{7E49BBA4-DD18-4D5E-B215-09666CC104B0}" type="presParOf" srcId="{07BBB73C-82C5-4A94-8A33-BB0F9A2128F6}" destId="{5EC81C56-66F7-46BF-91EF-E06E412C680E}" srcOrd="1" destOrd="0" presId="urn:microsoft.com/office/officeart/2005/8/layout/orgChart1"/>
    <dgm:cxn modelId="{50865BBF-D87A-4C85-A7E9-7D66188D31E8}" type="presParOf" srcId="{5EC81C56-66F7-46BF-91EF-E06E412C680E}" destId="{95F798AF-E729-4A07-9D74-52AE49F44755}" srcOrd="0" destOrd="0" presId="urn:microsoft.com/office/officeart/2005/8/layout/orgChart1"/>
    <dgm:cxn modelId="{DAD9EF23-85BD-4620-A13B-EAF40CEF8AE6}" type="presParOf" srcId="{5EC81C56-66F7-46BF-91EF-E06E412C680E}" destId="{BE19E651-912A-4A96-890B-8EC3DF2CACB7}" srcOrd="1" destOrd="0" presId="urn:microsoft.com/office/officeart/2005/8/layout/orgChart1"/>
    <dgm:cxn modelId="{AA537140-DE18-49DD-B220-AB19E90DDC69}" type="presParOf" srcId="{BE19E651-912A-4A96-890B-8EC3DF2CACB7}" destId="{BAF2A32E-BE33-4230-B8E2-CEEAA690AA1B}" srcOrd="0" destOrd="0" presId="urn:microsoft.com/office/officeart/2005/8/layout/orgChart1"/>
    <dgm:cxn modelId="{2419D26F-7704-449A-9860-6D5691CFC60B}" type="presParOf" srcId="{BAF2A32E-BE33-4230-B8E2-CEEAA690AA1B}" destId="{360A5C95-5AC2-4953-8582-ABEA2F2AC9E1}" srcOrd="0" destOrd="0" presId="urn:microsoft.com/office/officeart/2005/8/layout/orgChart1"/>
    <dgm:cxn modelId="{A34E3449-44BE-427B-9462-F04FEB3A765B}" type="presParOf" srcId="{BAF2A32E-BE33-4230-B8E2-CEEAA690AA1B}" destId="{30B60E7D-34F4-4B3B-BD19-42469B23592C}" srcOrd="1" destOrd="0" presId="urn:microsoft.com/office/officeart/2005/8/layout/orgChart1"/>
    <dgm:cxn modelId="{29A303A5-1FB9-429E-BDCF-32E4424B768C}" type="presParOf" srcId="{BE19E651-912A-4A96-890B-8EC3DF2CACB7}" destId="{BF4A007B-1015-4DCA-BACA-3D2AB919CD12}" srcOrd="1" destOrd="0" presId="urn:microsoft.com/office/officeart/2005/8/layout/orgChart1"/>
    <dgm:cxn modelId="{C468AF18-239F-4751-9C0F-765FD8CD07A9}" type="presParOf" srcId="{BF4A007B-1015-4DCA-BACA-3D2AB919CD12}" destId="{4DB06EA7-20A6-45E1-B383-B1F605B45232}" srcOrd="0" destOrd="0" presId="urn:microsoft.com/office/officeart/2005/8/layout/orgChart1"/>
    <dgm:cxn modelId="{1D130972-51F1-421F-BADA-4775CE99EBC5}" type="presParOf" srcId="{BF4A007B-1015-4DCA-BACA-3D2AB919CD12}" destId="{88C0D73E-8EFE-48AC-8014-8A55FFE55CB0}" srcOrd="1" destOrd="0" presId="urn:microsoft.com/office/officeart/2005/8/layout/orgChart1"/>
    <dgm:cxn modelId="{ACFB365E-D5E1-4CCA-AA8B-41C41A2E31A0}" type="presParOf" srcId="{88C0D73E-8EFE-48AC-8014-8A55FFE55CB0}" destId="{84A778B2-F90F-42AB-A11B-80951F6ACC37}" srcOrd="0" destOrd="0" presId="urn:microsoft.com/office/officeart/2005/8/layout/orgChart1"/>
    <dgm:cxn modelId="{3EFA8843-9483-4BB6-84A0-E3CADF9DA28A}" type="presParOf" srcId="{84A778B2-F90F-42AB-A11B-80951F6ACC37}" destId="{AD151008-D484-4E0E-BC3A-24E1A422415E}" srcOrd="0" destOrd="0" presId="urn:microsoft.com/office/officeart/2005/8/layout/orgChart1"/>
    <dgm:cxn modelId="{4F9119CE-C106-4EB5-B24C-7548702A1B78}" type="presParOf" srcId="{84A778B2-F90F-42AB-A11B-80951F6ACC37}" destId="{EAAD6DB7-28A6-4A62-BE3E-112F129E8161}" srcOrd="1" destOrd="0" presId="urn:microsoft.com/office/officeart/2005/8/layout/orgChart1"/>
    <dgm:cxn modelId="{DE8E0B34-143A-40DD-A03D-76A6911DFFA3}" type="presParOf" srcId="{88C0D73E-8EFE-48AC-8014-8A55FFE55CB0}" destId="{3D86E96F-354A-46C5-9985-AB1663933EF8}" srcOrd="1" destOrd="0" presId="urn:microsoft.com/office/officeart/2005/8/layout/orgChart1"/>
    <dgm:cxn modelId="{6EB3F759-797C-4ABD-B3C2-B06319432EA4}" type="presParOf" srcId="{88C0D73E-8EFE-48AC-8014-8A55FFE55CB0}" destId="{716499A7-BB24-4AA8-93BB-A247D4467387}" srcOrd="2" destOrd="0" presId="urn:microsoft.com/office/officeart/2005/8/layout/orgChart1"/>
    <dgm:cxn modelId="{092BCAA3-AEC1-4D55-BFA3-02703BBF60D1}" type="presParOf" srcId="{BF4A007B-1015-4DCA-BACA-3D2AB919CD12}" destId="{F8A3781F-C024-45F1-AB37-0337954DEE91}" srcOrd="2" destOrd="0" presId="urn:microsoft.com/office/officeart/2005/8/layout/orgChart1"/>
    <dgm:cxn modelId="{7DA9C6C0-33DA-4A7E-9FDF-9B9DD14D1904}" type="presParOf" srcId="{BF4A007B-1015-4DCA-BACA-3D2AB919CD12}" destId="{F3F989C5-2BE6-48FF-AE2B-871084D9DCEF}" srcOrd="3" destOrd="0" presId="urn:microsoft.com/office/officeart/2005/8/layout/orgChart1"/>
    <dgm:cxn modelId="{F8FE604F-28E8-46BE-A2D2-28AAD2ED7080}" type="presParOf" srcId="{F3F989C5-2BE6-48FF-AE2B-871084D9DCEF}" destId="{0A144A90-1685-4C36-8073-A8C788A4C3D6}" srcOrd="0" destOrd="0" presId="urn:microsoft.com/office/officeart/2005/8/layout/orgChart1"/>
    <dgm:cxn modelId="{77F736F6-F78B-497B-8C4E-ADA2D61C8526}" type="presParOf" srcId="{0A144A90-1685-4C36-8073-A8C788A4C3D6}" destId="{EE02CF49-0DC0-4D18-A44D-0B73BACF837A}" srcOrd="0" destOrd="0" presId="urn:microsoft.com/office/officeart/2005/8/layout/orgChart1"/>
    <dgm:cxn modelId="{929A38CC-6228-4DDD-BA8B-8C3826BB428B}" type="presParOf" srcId="{0A144A90-1685-4C36-8073-A8C788A4C3D6}" destId="{A4509DB3-F721-470B-9801-CC6091A31F96}" srcOrd="1" destOrd="0" presId="urn:microsoft.com/office/officeart/2005/8/layout/orgChart1"/>
    <dgm:cxn modelId="{ADAFF04A-C095-4991-8007-79FE0406E52B}" type="presParOf" srcId="{F3F989C5-2BE6-48FF-AE2B-871084D9DCEF}" destId="{743AA0FF-1C20-4B73-A8B9-5547432660A4}" srcOrd="1" destOrd="0" presId="urn:microsoft.com/office/officeart/2005/8/layout/orgChart1"/>
    <dgm:cxn modelId="{DA840FE4-F94D-4974-9F07-4281FE45FC36}" type="presParOf" srcId="{F3F989C5-2BE6-48FF-AE2B-871084D9DCEF}" destId="{B20301DD-E9D4-429A-96E7-C0D71D3C77F0}" srcOrd="2" destOrd="0" presId="urn:microsoft.com/office/officeart/2005/8/layout/orgChart1"/>
    <dgm:cxn modelId="{7466B6AD-4409-411F-9190-F684A95FAB3C}" type="presParOf" srcId="{BE19E651-912A-4A96-890B-8EC3DF2CACB7}" destId="{A38CE8D6-ADE0-4230-B9D9-63D28B4985BB}" srcOrd="2" destOrd="0" presId="urn:microsoft.com/office/officeart/2005/8/layout/orgChart1"/>
    <dgm:cxn modelId="{DD7DA6AB-3FD5-49D5-80C2-F4F32347EFFB}" type="presParOf" srcId="{5EC81C56-66F7-46BF-91EF-E06E412C680E}" destId="{11556F05-BFDE-4125-8CBB-CCDAA53402AB}" srcOrd="2" destOrd="0" presId="urn:microsoft.com/office/officeart/2005/8/layout/orgChart1"/>
    <dgm:cxn modelId="{DC929F54-2216-4838-991D-ACD01B06FA48}" type="presParOf" srcId="{5EC81C56-66F7-46BF-91EF-E06E412C680E}" destId="{DF65E034-2AE1-4D9D-8320-AA4E7A8A0227}" srcOrd="3" destOrd="0" presId="urn:microsoft.com/office/officeart/2005/8/layout/orgChart1"/>
    <dgm:cxn modelId="{A3A22E8B-6927-4A2F-8307-37A63E56234C}" type="presParOf" srcId="{DF65E034-2AE1-4D9D-8320-AA4E7A8A0227}" destId="{D05B2413-5A19-499B-8347-364D4F7EEB99}" srcOrd="0" destOrd="0" presId="urn:microsoft.com/office/officeart/2005/8/layout/orgChart1"/>
    <dgm:cxn modelId="{DC79F6DF-2AFB-4AC8-864C-52144D591D08}" type="presParOf" srcId="{D05B2413-5A19-499B-8347-364D4F7EEB99}" destId="{23287213-AE0E-4D78-A4B6-FE4774E6B22D}" srcOrd="0" destOrd="0" presId="urn:microsoft.com/office/officeart/2005/8/layout/orgChart1"/>
    <dgm:cxn modelId="{4B98A99F-10A1-4D9A-AC48-227D86942D77}" type="presParOf" srcId="{D05B2413-5A19-499B-8347-364D4F7EEB99}" destId="{534B472F-65FF-4A59-977A-0CD10352F0B7}" srcOrd="1" destOrd="0" presId="urn:microsoft.com/office/officeart/2005/8/layout/orgChart1"/>
    <dgm:cxn modelId="{165D5413-28C3-4BA6-BD75-08DF91CF41CB}" type="presParOf" srcId="{DF65E034-2AE1-4D9D-8320-AA4E7A8A0227}" destId="{0A24E53F-7188-44D2-B446-8BAEF1FDF10E}" srcOrd="1" destOrd="0" presId="urn:microsoft.com/office/officeart/2005/8/layout/orgChart1"/>
    <dgm:cxn modelId="{FF862E79-148F-4C0B-9CD5-325700F6A1FF}" type="presParOf" srcId="{0A24E53F-7188-44D2-B446-8BAEF1FDF10E}" destId="{41970E32-9A00-4D2A-B56D-F09017B1AA6C}" srcOrd="0" destOrd="0" presId="urn:microsoft.com/office/officeart/2005/8/layout/orgChart1"/>
    <dgm:cxn modelId="{4BA8DFD4-BB35-4276-80D8-FCC8AF332FFE}" type="presParOf" srcId="{0A24E53F-7188-44D2-B446-8BAEF1FDF10E}" destId="{E60EB894-64CA-472F-8F8A-C563EB6F1ADC}" srcOrd="1" destOrd="0" presId="urn:microsoft.com/office/officeart/2005/8/layout/orgChart1"/>
    <dgm:cxn modelId="{1BB69785-12B5-4C15-8230-D4462FFE9EAB}" type="presParOf" srcId="{E60EB894-64CA-472F-8F8A-C563EB6F1ADC}" destId="{3AA1779D-13BF-4F71-9DBB-BF6EF351E9EE}" srcOrd="0" destOrd="0" presId="urn:microsoft.com/office/officeart/2005/8/layout/orgChart1"/>
    <dgm:cxn modelId="{9D19CA15-324A-4BEF-A6F1-12B4ABBC0B94}" type="presParOf" srcId="{3AA1779D-13BF-4F71-9DBB-BF6EF351E9EE}" destId="{40B53B18-55EF-4EBC-8B46-BBC463DCDD30}" srcOrd="0" destOrd="0" presId="urn:microsoft.com/office/officeart/2005/8/layout/orgChart1"/>
    <dgm:cxn modelId="{8F2F72D3-15D9-4DDD-B004-9B54DAED30F7}" type="presParOf" srcId="{3AA1779D-13BF-4F71-9DBB-BF6EF351E9EE}" destId="{B91E19AE-8FEE-4541-83B6-4AFB35B65F4E}" srcOrd="1" destOrd="0" presId="urn:microsoft.com/office/officeart/2005/8/layout/orgChart1"/>
    <dgm:cxn modelId="{46F4A724-19DD-49B6-A771-F4FB15F94496}" type="presParOf" srcId="{E60EB894-64CA-472F-8F8A-C563EB6F1ADC}" destId="{FC70FEC1-D238-4F03-9F3E-0746ABAF0A32}" srcOrd="1" destOrd="0" presId="urn:microsoft.com/office/officeart/2005/8/layout/orgChart1"/>
    <dgm:cxn modelId="{AEEE30C6-0E29-452F-AD1A-16EFB365FC80}" type="presParOf" srcId="{E60EB894-64CA-472F-8F8A-C563EB6F1ADC}" destId="{F1A81D9F-F2A3-418A-9BB0-1FDEC8B52D20}" srcOrd="2" destOrd="0" presId="urn:microsoft.com/office/officeart/2005/8/layout/orgChart1"/>
    <dgm:cxn modelId="{685CAB21-B6A2-4CEB-BB33-0E3C86E54BB6}" type="presParOf" srcId="{0A24E53F-7188-44D2-B446-8BAEF1FDF10E}" destId="{84BCDFBE-8416-47B8-ADE0-F25338F13A13}" srcOrd="2" destOrd="0" presId="urn:microsoft.com/office/officeart/2005/8/layout/orgChart1"/>
    <dgm:cxn modelId="{52F8B954-E37E-49BE-853C-0BB612F5ABE9}" type="presParOf" srcId="{0A24E53F-7188-44D2-B446-8BAEF1FDF10E}" destId="{9C161501-54DE-4D09-8102-74CF72A2676A}" srcOrd="3" destOrd="0" presId="urn:microsoft.com/office/officeart/2005/8/layout/orgChart1"/>
    <dgm:cxn modelId="{23934CA2-D66C-45C6-925B-D68F3A797ECB}" type="presParOf" srcId="{9C161501-54DE-4D09-8102-74CF72A2676A}" destId="{AA60602F-70A0-4A7D-89D6-594C300ED886}" srcOrd="0" destOrd="0" presId="urn:microsoft.com/office/officeart/2005/8/layout/orgChart1"/>
    <dgm:cxn modelId="{0FEB6C60-3D06-4367-A7BE-EA4442B2D8F1}" type="presParOf" srcId="{AA60602F-70A0-4A7D-89D6-594C300ED886}" destId="{3D2ADC6E-20D3-4555-93D4-C37F05316F77}" srcOrd="0" destOrd="0" presId="urn:microsoft.com/office/officeart/2005/8/layout/orgChart1"/>
    <dgm:cxn modelId="{0B7E4A48-F62B-4EF5-A04F-DF0824695B2D}" type="presParOf" srcId="{AA60602F-70A0-4A7D-89D6-594C300ED886}" destId="{EA7E88C1-902D-4C91-82E2-324660D746CE}" srcOrd="1" destOrd="0" presId="urn:microsoft.com/office/officeart/2005/8/layout/orgChart1"/>
    <dgm:cxn modelId="{608E7881-2019-49DE-BDCE-B7492561214F}" type="presParOf" srcId="{9C161501-54DE-4D09-8102-74CF72A2676A}" destId="{0677DC73-C274-4EF1-875F-96EF8A5CA43A}" srcOrd="1" destOrd="0" presId="urn:microsoft.com/office/officeart/2005/8/layout/orgChart1"/>
    <dgm:cxn modelId="{CEED57F0-E7A2-433F-B112-EB9040DB76C3}" type="presParOf" srcId="{9C161501-54DE-4D09-8102-74CF72A2676A}" destId="{280F9452-ACA0-4B6F-A0AB-1E10A52DE83C}" srcOrd="2" destOrd="0" presId="urn:microsoft.com/office/officeart/2005/8/layout/orgChart1"/>
    <dgm:cxn modelId="{90C3DF2F-2770-4762-8EA0-70444B9AEBFE}" type="presParOf" srcId="{DF65E034-2AE1-4D9D-8320-AA4E7A8A0227}" destId="{3D201BB5-E332-472E-A0B7-F1D5CA60E5A0}" srcOrd="2" destOrd="0" presId="urn:microsoft.com/office/officeart/2005/8/layout/orgChart1"/>
    <dgm:cxn modelId="{8912019F-B5DB-4400-BBC6-07232CD8FFB6}" type="presParOf" srcId="{07BBB73C-82C5-4A94-8A33-BB0F9A2128F6}" destId="{F005EB98-90A0-43FB-A46B-77C74FA9812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0205B8F-3998-4053-9351-52197EE59391}" type="doc">
      <dgm:prSet loTypeId="urn:microsoft.com/office/officeart/2005/8/layout/cycle8" loCatId="cycle" qsTypeId="urn:microsoft.com/office/officeart/2005/8/quickstyle/simple1" qsCatId="simple" csTypeId="urn:microsoft.com/office/officeart/2005/8/colors/colorful1" csCatId="colorful" phldr="1"/>
      <dgm:spPr/>
    </dgm:pt>
    <dgm:pt modelId="{907E8A31-984F-4C8A-846C-F0A4C9FB34B4}">
      <dgm:prSet phldrT="[Text]"/>
      <dgm:spPr/>
      <dgm:t>
        <a:bodyPr/>
        <a:lstStyle/>
        <a:p>
          <a:pPr algn="ctr"/>
          <a:r>
            <a:rPr lang="en-US" b="1"/>
            <a:t>Navigation</a:t>
          </a:r>
          <a:endParaRPr lang="en-AU" b="1"/>
        </a:p>
      </dgm:t>
    </dgm:pt>
    <dgm:pt modelId="{DA306053-45ED-4BA9-8F5B-04C201A79FBC}" type="sibTrans" cxnId="{2B2FA419-7083-4465-BF82-CCFC89F24F48}">
      <dgm:prSet/>
      <dgm:spPr/>
      <dgm:t>
        <a:bodyPr/>
        <a:lstStyle/>
        <a:p>
          <a:pPr algn="ctr"/>
          <a:endParaRPr lang="en-AU"/>
        </a:p>
      </dgm:t>
    </dgm:pt>
    <dgm:pt modelId="{C82F80DD-CFD4-4626-957B-0C9226583B9E}" type="parTrans" cxnId="{2B2FA419-7083-4465-BF82-CCFC89F24F48}">
      <dgm:prSet/>
      <dgm:spPr/>
      <dgm:t>
        <a:bodyPr/>
        <a:lstStyle/>
        <a:p>
          <a:pPr algn="ctr"/>
          <a:endParaRPr lang="en-AU"/>
        </a:p>
      </dgm:t>
    </dgm:pt>
    <dgm:pt modelId="{C9E9F541-FC22-430D-A0A4-CFFE507F8F7D}">
      <dgm:prSet phldrT="[Text]"/>
      <dgm:spPr/>
      <dgm:t>
        <a:bodyPr/>
        <a:lstStyle/>
        <a:p>
          <a:pPr algn="ctr"/>
          <a:r>
            <a:rPr lang="en-US" b="1"/>
            <a:t>Education</a:t>
          </a:r>
          <a:endParaRPr lang="en-AU" b="1"/>
        </a:p>
      </dgm:t>
    </dgm:pt>
    <dgm:pt modelId="{CB49D682-1280-4A12-AB17-7B006A9117AE}" type="sibTrans" cxnId="{70EB2E58-6E8E-4A32-8BA5-CC543C1A52DB}">
      <dgm:prSet/>
      <dgm:spPr/>
      <dgm:t>
        <a:bodyPr/>
        <a:lstStyle/>
        <a:p>
          <a:pPr algn="ctr"/>
          <a:endParaRPr lang="en-AU"/>
        </a:p>
      </dgm:t>
    </dgm:pt>
    <dgm:pt modelId="{981C6D0F-048D-4C42-BD24-CFC36E7692A7}" type="parTrans" cxnId="{70EB2E58-6E8E-4A32-8BA5-CC543C1A52DB}">
      <dgm:prSet/>
      <dgm:spPr/>
      <dgm:t>
        <a:bodyPr/>
        <a:lstStyle/>
        <a:p>
          <a:pPr algn="ctr"/>
          <a:endParaRPr lang="en-AU"/>
        </a:p>
      </dgm:t>
    </dgm:pt>
    <dgm:pt modelId="{DF64B3D4-9281-4666-AE15-3C4024B905E1}">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a:r>
            <a:rPr lang="en-US" b="1"/>
            <a:t>Advocacy</a:t>
          </a:r>
          <a:endParaRPr lang="en-AU" b="1"/>
        </a:p>
      </dgm:t>
    </dgm:pt>
    <dgm:pt modelId="{98DEC49C-A358-4F59-8BD8-7E880C79BDBE}" type="sibTrans" cxnId="{4D18CAEC-8FDE-4B3F-82A1-8CB58FFDB1E8}">
      <dgm:prSet/>
      <dgm:spPr/>
      <dgm:t>
        <a:bodyPr/>
        <a:lstStyle/>
        <a:p>
          <a:pPr algn="ctr"/>
          <a:endParaRPr lang="en-AU"/>
        </a:p>
      </dgm:t>
    </dgm:pt>
    <dgm:pt modelId="{757A60FF-44EF-414E-9555-ACEAFA5AE9C7}" type="parTrans" cxnId="{4D18CAEC-8FDE-4B3F-82A1-8CB58FFDB1E8}">
      <dgm:prSet/>
      <dgm:spPr/>
      <dgm:t>
        <a:bodyPr/>
        <a:lstStyle/>
        <a:p>
          <a:pPr algn="ctr"/>
          <a:endParaRPr lang="en-AU"/>
        </a:p>
      </dgm:t>
    </dgm:pt>
    <dgm:pt modelId="{CAC33C20-8AC2-4C80-9403-178E05043D86}" type="pres">
      <dgm:prSet presAssocID="{60205B8F-3998-4053-9351-52197EE59391}" presName="compositeShape" presStyleCnt="0">
        <dgm:presLayoutVars>
          <dgm:chMax val="7"/>
          <dgm:dir/>
          <dgm:resizeHandles val="exact"/>
        </dgm:presLayoutVars>
      </dgm:prSet>
      <dgm:spPr/>
    </dgm:pt>
    <dgm:pt modelId="{D45CDAAC-2736-4C44-B86C-9BEA821B4F09}" type="pres">
      <dgm:prSet presAssocID="{60205B8F-3998-4053-9351-52197EE59391}" presName="wedge1" presStyleLbl="node1" presStyleIdx="0" presStyleCnt="3"/>
      <dgm:spPr/>
    </dgm:pt>
    <dgm:pt modelId="{0D26EF75-6A86-4D87-8A24-BCBABECD5AD5}" type="pres">
      <dgm:prSet presAssocID="{60205B8F-3998-4053-9351-52197EE59391}" presName="dummy1a" presStyleCnt="0"/>
      <dgm:spPr/>
    </dgm:pt>
    <dgm:pt modelId="{87483D2E-0E2A-4187-9279-23F696920E3C}" type="pres">
      <dgm:prSet presAssocID="{60205B8F-3998-4053-9351-52197EE59391}" presName="dummy1b" presStyleCnt="0"/>
      <dgm:spPr/>
    </dgm:pt>
    <dgm:pt modelId="{5DF3B0B0-546F-49B3-81B4-F44C3B2B1BFB}" type="pres">
      <dgm:prSet presAssocID="{60205B8F-3998-4053-9351-52197EE59391}" presName="wedge1Tx" presStyleLbl="node1" presStyleIdx="0" presStyleCnt="3">
        <dgm:presLayoutVars>
          <dgm:chMax val="0"/>
          <dgm:chPref val="0"/>
          <dgm:bulletEnabled val="1"/>
        </dgm:presLayoutVars>
      </dgm:prSet>
      <dgm:spPr/>
    </dgm:pt>
    <dgm:pt modelId="{EE468DBD-00EF-48FD-A93B-67C14A35D23E}" type="pres">
      <dgm:prSet presAssocID="{60205B8F-3998-4053-9351-52197EE59391}" presName="wedge2" presStyleLbl="node1" presStyleIdx="1" presStyleCnt="3" custLinFactNeighborX="2064" custLinFactNeighborY="-26"/>
      <dgm:spPr/>
    </dgm:pt>
    <dgm:pt modelId="{3F5EA40B-4DCA-4A83-9226-84D8C74D2E0D}" type="pres">
      <dgm:prSet presAssocID="{60205B8F-3998-4053-9351-52197EE59391}" presName="dummy2a" presStyleCnt="0"/>
      <dgm:spPr/>
    </dgm:pt>
    <dgm:pt modelId="{E6924F51-2EEB-4E12-B43F-447B5BFE9AE5}" type="pres">
      <dgm:prSet presAssocID="{60205B8F-3998-4053-9351-52197EE59391}" presName="dummy2b" presStyleCnt="0"/>
      <dgm:spPr/>
    </dgm:pt>
    <dgm:pt modelId="{EA398A94-15D1-4256-92A8-1C4E6D196EB9}" type="pres">
      <dgm:prSet presAssocID="{60205B8F-3998-4053-9351-52197EE59391}" presName="wedge2Tx" presStyleLbl="node1" presStyleIdx="1" presStyleCnt="3">
        <dgm:presLayoutVars>
          <dgm:chMax val="0"/>
          <dgm:chPref val="0"/>
          <dgm:bulletEnabled val="1"/>
        </dgm:presLayoutVars>
      </dgm:prSet>
      <dgm:spPr/>
    </dgm:pt>
    <dgm:pt modelId="{2BDB9E4E-EE79-41BF-8F14-9479BFBD7928}" type="pres">
      <dgm:prSet presAssocID="{60205B8F-3998-4053-9351-52197EE59391}" presName="wedge3" presStyleLbl="node1" presStyleIdx="2" presStyleCnt="3"/>
      <dgm:spPr/>
    </dgm:pt>
    <dgm:pt modelId="{58B8AF2A-3FC8-4803-AF51-853C95A9F87D}" type="pres">
      <dgm:prSet presAssocID="{60205B8F-3998-4053-9351-52197EE59391}" presName="dummy3a" presStyleCnt="0"/>
      <dgm:spPr/>
    </dgm:pt>
    <dgm:pt modelId="{F0CC2EEC-C562-4DAC-8B3E-42A7A690E832}" type="pres">
      <dgm:prSet presAssocID="{60205B8F-3998-4053-9351-52197EE59391}" presName="dummy3b" presStyleCnt="0"/>
      <dgm:spPr/>
    </dgm:pt>
    <dgm:pt modelId="{3BCC98F2-027D-4E4B-B331-0C0A0DCD0586}" type="pres">
      <dgm:prSet presAssocID="{60205B8F-3998-4053-9351-52197EE59391}" presName="wedge3Tx" presStyleLbl="node1" presStyleIdx="2" presStyleCnt="3">
        <dgm:presLayoutVars>
          <dgm:chMax val="0"/>
          <dgm:chPref val="0"/>
          <dgm:bulletEnabled val="1"/>
        </dgm:presLayoutVars>
      </dgm:prSet>
      <dgm:spPr/>
    </dgm:pt>
    <dgm:pt modelId="{7FCA7849-0EDE-4952-B340-0C39A841588B}" type="pres">
      <dgm:prSet presAssocID="{DA306053-45ED-4BA9-8F5B-04C201A79FBC}" presName="arrowWedge1" presStyleLbl="fgSibTrans2D1" presStyleIdx="0" presStyleCnt="3"/>
      <dgm:spPr>
        <a:solidFill>
          <a:schemeClr val="accent2">
            <a:lumMod val="40000"/>
            <a:lumOff val="60000"/>
          </a:schemeClr>
        </a:solidFill>
      </dgm:spPr>
    </dgm:pt>
    <dgm:pt modelId="{EAB15EB1-C54F-4163-B28E-984AD538F095}" type="pres">
      <dgm:prSet presAssocID="{98DEC49C-A358-4F59-8BD8-7E880C79BDBE}" presName="arrowWedge2" presStyleLbl="fgSibTrans2D1" presStyleIdx="1" presStyleCnt="3"/>
      <dgm:spPr/>
    </dgm:pt>
    <dgm:pt modelId="{5D056307-C7E6-480B-9863-9B44A719E9FB}" type="pres">
      <dgm:prSet presAssocID="{CB49D682-1280-4A12-AB17-7B006A9117AE}" presName="arrowWedge3" presStyleLbl="fgSibTrans2D1" presStyleIdx="2" presStyleCnt="3"/>
      <dgm:spPr>
        <a:solidFill>
          <a:srgbClr val="BDEEFF"/>
        </a:solidFill>
        <a:ln>
          <a:solidFill>
            <a:schemeClr val="accent4">
              <a:lumMod val="20000"/>
              <a:lumOff val="80000"/>
            </a:schemeClr>
          </a:solidFill>
        </a:ln>
      </dgm:spPr>
    </dgm:pt>
  </dgm:ptLst>
  <dgm:cxnLst>
    <dgm:cxn modelId="{2B2FA419-7083-4465-BF82-CCFC89F24F48}" srcId="{60205B8F-3998-4053-9351-52197EE59391}" destId="{907E8A31-984F-4C8A-846C-F0A4C9FB34B4}" srcOrd="0" destOrd="0" parTransId="{C82F80DD-CFD4-4626-957B-0C9226583B9E}" sibTransId="{DA306053-45ED-4BA9-8F5B-04C201A79FBC}"/>
    <dgm:cxn modelId="{9163183F-E78E-406C-B1DD-FDDAC5C24786}" type="presOf" srcId="{907E8A31-984F-4C8A-846C-F0A4C9FB34B4}" destId="{5DF3B0B0-546F-49B3-81B4-F44C3B2B1BFB}" srcOrd="1" destOrd="0" presId="urn:microsoft.com/office/officeart/2005/8/layout/cycle8"/>
    <dgm:cxn modelId="{70EB2E58-6E8E-4A32-8BA5-CC543C1A52DB}" srcId="{60205B8F-3998-4053-9351-52197EE59391}" destId="{C9E9F541-FC22-430D-A0A4-CFFE507F8F7D}" srcOrd="2" destOrd="0" parTransId="{981C6D0F-048D-4C42-BD24-CFC36E7692A7}" sibTransId="{CB49D682-1280-4A12-AB17-7B006A9117AE}"/>
    <dgm:cxn modelId="{24159A8E-C23C-41F7-8BCE-AB4DEAA1E0B7}" type="presOf" srcId="{60205B8F-3998-4053-9351-52197EE59391}" destId="{CAC33C20-8AC2-4C80-9403-178E05043D86}" srcOrd="0" destOrd="0" presId="urn:microsoft.com/office/officeart/2005/8/layout/cycle8"/>
    <dgm:cxn modelId="{F2F4ED91-D23F-430F-A1E1-C7C66D3FD245}" type="presOf" srcId="{C9E9F541-FC22-430D-A0A4-CFFE507F8F7D}" destId="{2BDB9E4E-EE79-41BF-8F14-9479BFBD7928}" srcOrd="0" destOrd="0" presId="urn:microsoft.com/office/officeart/2005/8/layout/cycle8"/>
    <dgm:cxn modelId="{3916BF98-16A8-4D62-9AF0-8AF96A8B48F1}" type="presOf" srcId="{C9E9F541-FC22-430D-A0A4-CFFE507F8F7D}" destId="{3BCC98F2-027D-4E4B-B331-0C0A0DCD0586}" srcOrd="1" destOrd="0" presId="urn:microsoft.com/office/officeart/2005/8/layout/cycle8"/>
    <dgm:cxn modelId="{3E7603A4-B0AE-486D-86C6-0B2E43A859EE}" type="presOf" srcId="{DF64B3D4-9281-4666-AE15-3C4024B905E1}" destId="{EA398A94-15D1-4256-92A8-1C4E6D196EB9}" srcOrd="1" destOrd="0" presId="urn:microsoft.com/office/officeart/2005/8/layout/cycle8"/>
    <dgm:cxn modelId="{524EA0B0-6DD3-475E-9EEC-1B46CE7ABEAB}" type="presOf" srcId="{DF64B3D4-9281-4666-AE15-3C4024B905E1}" destId="{EE468DBD-00EF-48FD-A93B-67C14A35D23E}" srcOrd="0" destOrd="0" presId="urn:microsoft.com/office/officeart/2005/8/layout/cycle8"/>
    <dgm:cxn modelId="{2AF1EADF-3E0B-4227-ABEF-BAA9906A6348}" type="presOf" srcId="{907E8A31-984F-4C8A-846C-F0A4C9FB34B4}" destId="{D45CDAAC-2736-4C44-B86C-9BEA821B4F09}" srcOrd="0" destOrd="0" presId="urn:microsoft.com/office/officeart/2005/8/layout/cycle8"/>
    <dgm:cxn modelId="{4D18CAEC-8FDE-4B3F-82A1-8CB58FFDB1E8}" srcId="{60205B8F-3998-4053-9351-52197EE59391}" destId="{DF64B3D4-9281-4666-AE15-3C4024B905E1}" srcOrd="1" destOrd="0" parTransId="{757A60FF-44EF-414E-9555-ACEAFA5AE9C7}" sibTransId="{98DEC49C-A358-4F59-8BD8-7E880C79BDBE}"/>
    <dgm:cxn modelId="{99C9447D-74DA-41C3-81A7-318E6F4A855C}" type="presParOf" srcId="{CAC33C20-8AC2-4C80-9403-178E05043D86}" destId="{D45CDAAC-2736-4C44-B86C-9BEA821B4F09}" srcOrd="0" destOrd="0" presId="urn:microsoft.com/office/officeart/2005/8/layout/cycle8"/>
    <dgm:cxn modelId="{F0CEB2D9-D4A9-4FA3-80FD-9D4C81CEFDD5}" type="presParOf" srcId="{CAC33C20-8AC2-4C80-9403-178E05043D86}" destId="{0D26EF75-6A86-4D87-8A24-BCBABECD5AD5}" srcOrd="1" destOrd="0" presId="urn:microsoft.com/office/officeart/2005/8/layout/cycle8"/>
    <dgm:cxn modelId="{4313FAB9-B400-4289-8535-EAA8A408FB38}" type="presParOf" srcId="{CAC33C20-8AC2-4C80-9403-178E05043D86}" destId="{87483D2E-0E2A-4187-9279-23F696920E3C}" srcOrd="2" destOrd="0" presId="urn:microsoft.com/office/officeart/2005/8/layout/cycle8"/>
    <dgm:cxn modelId="{0DBEFCC1-E804-46D5-A1FC-44A5A0AAAC58}" type="presParOf" srcId="{CAC33C20-8AC2-4C80-9403-178E05043D86}" destId="{5DF3B0B0-546F-49B3-81B4-F44C3B2B1BFB}" srcOrd="3" destOrd="0" presId="urn:microsoft.com/office/officeart/2005/8/layout/cycle8"/>
    <dgm:cxn modelId="{B571952C-ECC9-466F-B466-1D5AE29DDF62}" type="presParOf" srcId="{CAC33C20-8AC2-4C80-9403-178E05043D86}" destId="{EE468DBD-00EF-48FD-A93B-67C14A35D23E}" srcOrd="4" destOrd="0" presId="urn:microsoft.com/office/officeart/2005/8/layout/cycle8"/>
    <dgm:cxn modelId="{B32DAAEF-C59E-494B-8ABA-281844A49CA8}" type="presParOf" srcId="{CAC33C20-8AC2-4C80-9403-178E05043D86}" destId="{3F5EA40B-4DCA-4A83-9226-84D8C74D2E0D}" srcOrd="5" destOrd="0" presId="urn:microsoft.com/office/officeart/2005/8/layout/cycle8"/>
    <dgm:cxn modelId="{2E482605-F69C-4E65-8224-70FD18C4CF8B}" type="presParOf" srcId="{CAC33C20-8AC2-4C80-9403-178E05043D86}" destId="{E6924F51-2EEB-4E12-B43F-447B5BFE9AE5}" srcOrd="6" destOrd="0" presId="urn:microsoft.com/office/officeart/2005/8/layout/cycle8"/>
    <dgm:cxn modelId="{A302A35A-5592-4603-A4F9-826ED033CAA9}" type="presParOf" srcId="{CAC33C20-8AC2-4C80-9403-178E05043D86}" destId="{EA398A94-15D1-4256-92A8-1C4E6D196EB9}" srcOrd="7" destOrd="0" presId="urn:microsoft.com/office/officeart/2005/8/layout/cycle8"/>
    <dgm:cxn modelId="{8BB69C29-C9CA-4D5B-9FC0-86FF06D54FAD}" type="presParOf" srcId="{CAC33C20-8AC2-4C80-9403-178E05043D86}" destId="{2BDB9E4E-EE79-41BF-8F14-9479BFBD7928}" srcOrd="8" destOrd="0" presId="urn:microsoft.com/office/officeart/2005/8/layout/cycle8"/>
    <dgm:cxn modelId="{A8BFB8F7-38BC-41C0-A65B-D3532A805BB6}" type="presParOf" srcId="{CAC33C20-8AC2-4C80-9403-178E05043D86}" destId="{58B8AF2A-3FC8-4803-AF51-853C95A9F87D}" srcOrd="9" destOrd="0" presId="urn:microsoft.com/office/officeart/2005/8/layout/cycle8"/>
    <dgm:cxn modelId="{2EC073E0-A8CC-4956-9013-752C13BFE27C}" type="presParOf" srcId="{CAC33C20-8AC2-4C80-9403-178E05043D86}" destId="{F0CC2EEC-C562-4DAC-8B3E-42A7A690E832}" srcOrd="10" destOrd="0" presId="urn:microsoft.com/office/officeart/2005/8/layout/cycle8"/>
    <dgm:cxn modelId="{8348B2C4-2317-429C-8719-EBDA1B65670D}" type="presParOf" srcId="{CAC33C20-8AC2-4C80-9403-178E05043D86}" destId="{3BCC98F2-027D-4E4B-B331-0C0A0DCD0586}" srcOrd="11" destOrd="0" presId="urn:microsoft.com/office/officeart/2005/8/layout/cycle8"/>
    <dgm:cxn modelId="{232772E5-1FAD-4450-89F3-D9D9DC20B094}" type="presParOf" srcId="{CAC33C20-8AC2-4C80-9403-178E05043D86}" destId="{7FCA7849-0EDE-4952-B340-0C39A841588B}" srcOrd="12" destOrd="0" presId="urn:microsoft.com/office/officeart/2005/8/layout/cycle8"/>
    <dgm:cxn modelId="{D8B74A08-59D2-48CB-8F8C-88DC52277E9B}" type="presParOf" srcId="{CAC33C20-8AC2-4C80-9403-178E05043D86}" destId="{EAB15EB1-C54F-4163-B28E-984AD538F095}" srcOrd="13" destOrd="0" presId="urn:microsoft.com/office/officeart/2005/8/layout/cycle8"/>
    <dgm:cxn modelId="{23484311-AFE1-4AA6-9DE3-BCAA1E9F72D3}" type="presParOf" srcId="{CAC33C20-8AC2-4C80-9403-178E05043D86}" destId="{5D056307-C7E6-480B-9863-9B44A719E9FB}"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0C928-5920-4C49-B530-E906CD813752}" type="doc">
      <dgm:prSet loTypeId="urn:microsoft.com/office/officeart/2008/layout/NameandTitleOrganizationalChart" loCatId="" qsTypeId="urn:microsoft.com/office/officeart/2005/8/quickstyle/simple1" qsCatId="simple" csTypeId="urn:microsoft.com/office/officeart/2005/8/colors/colorful1" csCatId="colorful" phldr="0"/>
      <dgm:spPr/>
      <dgm:t>
        <a:bodyPr/>
        <a:lstStyle/>
        <a:p>
          <a:endParaRPr lang="en-GB"/>
        </a:p>
      </dgm:t>
    </dgm:pt>
    <dgm:pt modelId="{9599F2B7-3036-5140-8A38-9AC8D485A811}">
      <dgm:prSet phldrT="[Text]" phldr="1"/>
      <dgm:spPr/>
      <dgm:t>
        <a:bodyPr/>
        <a:lstStyle/>
        <a:p>
          <a:endParaRPr lang="en-GB"/>
        </a:p>
      </dgm:t>
    </dgm:pt>
    <dgm:pt modelId="{633810ED-8814-4047-B1EE-C4A2F56868EE}" type="parTrans" cxnId="{7AFDAF6B-BF5D-F948-A45F-6C3414D929E4}">
      <dgm:prSet/>
      <dgm:spPr/>
      <dgm:t>
        <a:bodyPr/>
        <a:lstStyle/>
        <a:p>
          <a:endParaRPr lang="en-GB"/>
        </a:p>
      </dgm:t>
    </dgm:pt>
    <dgm:pt modelId="{CDCA3105-6891-A34B-BD9D-8D601EE24A8B}" type="sibTrans" cxnId="{7AFDAF6B-BF5D-F948-A45F-6C3414D929E4}">
      <dgm:prSet/>
      <dgm:spPr/>
      <dgm:t>
        <a:bodyPr/>
        <a:lstStyle/>
        <a:p>
          <a:endParaRPr lang="en-GB"/>
        </a:p>
      </dgm:t>
    </dgm:pt>
    <dgm:pt modelId="{A30E97D5-E765-3548-B805-BEB919737DAC}" type="asst">
      <dgm:prSet phldrT="[Text]" phldr="1"/>
      <dgm:spPr/>
      <dgm:t>
        <a:bodyPr/>
        <a:lstStyle/>
        <a:p>
          <a:endParaRPr lang="en-GB"/>
        </a:p>
      </dgm:t>
    </dgm:pt>
    <dgm:pt modelId="{D2EA9BA0-EBCC-6944-B292-B9FD51CFB8F8}" type="parTrans" cxnId="{29B5CF65-019E-F84B-A7B1-EE1676B8BBAE}">
      <dgm:prSet/>
      <dgm:spPr/>
      <dgm:t>
        <a:bodyPr/>
        <a:lstStyle/>
        <a:p>
          <a:endParaRPr lang="en-GB"/>
        </a:p>
      </dgm:t>
    </dgm:pt>
    <dgm:pt modelId="{648EF43F-0AC2-5042-BB96-70468109D6A1}" type="sibTrans" cxnId="{29B5CF65-019E-F84B-A7B1-EE1676B8BBAE}">
      <dgm:prSet/>
      <dgm:spPr/>
      <dgm:t>
        <a:bodyPr/>
        <a:lstStyle/>
        <a:p>
          <a:endParaRPr lang="en-GB"/>
        </a:p>
      </dgm:t>
    </dgm:pt>
    <dgm:pt modelId="{A26F4E4A-409A-E34F-A207-6E97DC2E4F73}">
      <dgm:prSet phldrT="[Text]" phldr="1"/>
      <dgm:spPr/>
      <dgm:t>
        <a:bodyPr/>
        <a:lstStyle/>
        <a:p>
          <a:endParaRPr lang="en-GB"/>
        </a:p>
      </dgm:t>
    </dgm:pt>
    <dgm:pt modelId="{0D8D9702-A51C-5349-B666-9B94FDC172ED}" type="parTrans" cxnId="{BDB9EEED-CA9C-074E-B0E6-364271BA383F}">
      <dgm:prSet/>
      <dgm:spPr/>
      <dgm:t>
        <a:bodyPr/>
        <a:lstStyle/>
        <a:p>
          <a:endParaRPr lang="en-GB"/>
        </a:p>
      </dgm:t>
    </dgm:pt>
    <dgm:pt modelId="{9E919AE9-B6CD-6743-A19F-328A7A85F655}" type="sibTrans" cxnId="{BDB9EEED-CA9C-074E-B0E6-364271BA383F}">
      <dgm:prSet/>
      <dgm:spPr/>
      <dgm:t>
        <a:bodyPr/>
        <a:lstStyle/>
        <a:p>
          <a:endParaRPr lang="en-GB"/>
        </a:p>
      </dgm:t>
    </dgm:pt>
    <dgm:pt modelId="{B000F7BF-0629-A94D-8CFD-64FB8F4C0CEC}">
      <dgm:prSet phldrT="[Text]" phldr="1"/>
      <dgm:spPr/>
      <dgm:t>
        <a:bodyPr/>
        <a:lstStyle/>
        <a:p>
          <a:endParaRPr lang="en-GB"/>
        </a:p>
      </dgm:t>
    </dgm:pt>
    <dgm:pt modelId="{1BF374D4-DEF7-7A46-BCA1-0B1BEF3C99F0}" type="parTrans" cxnId="{189FB2C8-93A1-8443-861B-87CAD31DB4D4}">
      <dgm:prSet/>
      <dgm:spPr/>
      <dgm:t>
        <a:bodyPr/>
        <a:lstStyle/>
        <a:p>
          <a:endParaRPr lang="en-GB"/>
        </a:p>
      </dgm:t>
    </dgm:pt>
    <dgm:pt modelId="{EE609BD7-1CB9-E14C-AAE7-59518E02C3DE}" type="sibTrans" cxnId="{189FB2C8-93A1-8443-861B-87CAD31DB4D4}">
      <dgm:prSet/>
      <dgm:spPr/>
      <dgm:t>
        <a:bodyPr/>
        <a:lstStyle/>
        <a:p>
          <a:endParaRPr lang="en-GB"/>
        </a:p>
      </dgm:t>
    </dgm:pt>
    <dgm:pt modelId="{AC2301F0-8241-864D-9345-B17EC76E1161}">
      <dgm:prSet phldrT="[Text]" phldr="1"/>
      <dgm:spPr/>
      <dgm:t>
        <a:bodyPr/>
        <a:lstStyle/>
        <a:p>
          <a:endParaRPr lang="en-GB"/>
        </a:p>
      </dgm:t>
    </dgm:pt>
    <dgm:pt modelId="{3F1F9C22-F1D5-6944-94A5-B21ABFC2D54E}" type="parTrans" cxnId="{AB76C6CC-F6D7-8547-B90E-7A11C35ADF00}">
      <dgm:prSet/>
      <dgm:spPr/>
      <dgm:t>
        <a:bodyPr/>
        <a:lstStyle/>
        <a:p>
          <a:endParaRPr lang="en-GB"/>
        </a:p>
      </dgm:t>
    </dgm:pt>
    <dgm:pt modelId="{E40351CA-D7BE-D149-AFDC-96F875F10523}" type="sibTrans" cxnId="{AB76C6CC-F6D7-8547-B90E-7A11C35ADF00}">
      <dgm:prSet/>
      <dgm:spPr/>
      <dgm:t>
        <a:bodyPr/>
        <a:lstStyle/>
        <a:p>
          <a:endParaRPr lang="en-GB"/>
        </a:p>
      </dgm:t>
    </dgm:pt>
    <dgm:pt modelId="{D7D9E15D-9E5D-1A47-82B7-AA1FF22E9E68}" type="pres">
      <dgm:prSet presAssocID="{9590C928-5920-4C49-B530-E906CD813752}" presName="hierChild1" presStyleCnt="0">
        <dgm:presLayoutVars>
          <dgm:orgChart val="1"/>
          <dgm:chPref val="1"/>
          <dgm:dir/>
          <dgm:animOne val="branch"/>
          <dgm:animLvl val="lvl"/>
          <dgm:resizeHandles/>
        </dgm:presLayoutVars>
      </dgm:prSet>
      <dgm:spPr/>
    </dgm:pt>
    <dgm:pt modelId="{36761104-11EF-3144-86BC-8B2941AB9183}" type="pres">
      <dgm:prSet presAssocID="{9599F2B7-3036-5140-8A38-9AC8D485A811}" presName="hierRoot1" presStyleCnt="0">
        <dgm:presLayoutVars>
          <dgm:hierBranch val="init"/>
        </dgm:presLayoutVars>
      </dgm:prSet>
      <dgm:spPr/>
    </dgm:pt>
    <dgm:pt modelId="{FF2E4E59-8CF7-B742-818C-1E6518A94F70}" type="pres">
      <dgm:prSet presAssocID="{9599F2B7-3036-5140-8A38-9AC8D485A811}" presName="rootComposite1" presStyleCnt="0"/>
      <dgm:spPr/>
    </dgm:pt>
    <dgm:pt modelId="{EE2890EC-D64C-2643-B2E1-55BB5DEEE248}" type="pres">
      <dgm:prSet presAssocID="{9599F2B7-3036-5140-8A38-9AC8D485A811}" presName="rootText1" presStyleLbl="node0" presStyleIdx="0" presStyleCnt="1">
        <dgm:presLayoutVars>
          <dgm:chMax/>
          <dgm:chPref val="3"/>
        </dgm:presLayoutVars>
      </dgm:prSet>
      <dgm:spPr/>
    </dgm:pt>
    <dgm:pt modelId="{7F7851DF-DF9B-A842-AAC9-5F91CB5F5287}" type="pres">
      <dgm:prSet presAssocID="{9599F2B7-3036-5140-8A38-9AC8D485A811}" presName="titleText1" presStyleLbl="fgAcc0" presStyleIdx="0" presStyleCnt="1">
        <dgm:presLayoutVars>
          <dgm:chMax val="0"/>
          <dgm:chPref val="0"/>
        </dgm:presLayoutVars>
      </dgm:prSet>
      <dgm:spPr/>
    </dgm:pt>
    <dgm:pt modelId="{BF96162E-5CB1-A943-BB78-433960EC89CC}" type="pres">
      <dgm:prSet presAssocID="{9599F2B7-3036-5140-8A38-9AC8D485A811}" presName="rootConnector1" presStyleLbl="node1" presStyleIdx="0" presStyleCnt="3"/>
      <dgm:spPr/>
    </dgm:pt>
    <dgm:pt modelId="{A3980F10-3437-1145-9B42-BF829D59FD85}" type="pres">
      <dgm:prSet presAssocID="{9599F2B7-3036-5140-8A38-9AC8D485A811}" presName="hierChild2" presStyleCnt="0"/>
      <dgm:spPr/>
    </dgm:pt>
    <dgm:pt modelId="{8C5617B4-E455-9043-9487-89C656EBA103}" type="pres">
      <dgm:prSet presAssocID="{0D8D9702-A51C-5349-B666-9B94FDC172ED}" presName="Name37" presStyleLbl="parChTrans1D2" presStyleIdx="0" presStyleCnt="4"/>
      <dgm:spPr/>
    </dgm:pt>
    <dgm:pt modelId="{25390BAE-23B0-C249-9DAC-DFAA2296419D}" type="pres">
      <dgm:prSet presAssocID="{A26F4E4A-409A-E34F-A207-6E97DC2E4F73}" presName="hierRoot2" presStyleCnt="0">
        <dgm:presLayoutVars>
          <dgm:hierBranch val="init"/>
        </dgm:presLayoutVars>
      </dgm:prSet>
      <dgm:spPr/>
    </dgm:pt>
    <dgm:pt modelId="{1AA95250-21BD-7A46-B895-5016828C8C49}" type="pres">
      <dgm:prSet presAssocID="{A26F4E4A-409A-E34F-A207-6E97DC2E4F73}" presName="rootComposite" presStyleCnt="0"/>
      <dgm:spPr/>
    </dgm:pt>
    <dgm:pt modelId="{7CBEB79A-1233-394B-9F3D-6BB5B0116AD6}" type="pres">
      <dgm:prSet presAssocID="{A26F4E4A-409A-E34F-A207-6E97DC2E4F73}" presName="rootText" presStyleLbl="node1" presStyleIdx="0" presStyleCnt="3">
        <dgm:presLayoutVars>
          <dgm:chMax/>
          <dgm:chPref val="3"/>
        </dgm:presLayoutVars>
      </dgm:prSet>
      <dgm:spPr/>
    </dgm:pt>
    <dgm:pt modelId="{F520496B-8BD2-FB49-8A53-0F6CCC5DF972}" type="pres">
      <dgm:prSet presAssocID="{A26F4E4A-409A-E34F-A207-6E97DC2E4F73}" presName="titleText2" presStyleLbl="fgAcc1" presStyleIdx="0" presStyleCnt="3">
        <dgm:presLayoutVars>
          <dgm:chMax val="0"/>
          <dgm:chPref val="0"/>
        </dgm:presLayoutVars>
      </dgm:prSet>
      <dgm:spPr/>
    </dgm:pt>
    <dgm:pt modelId="{13CC86D2-BFA4-9246-94A6-88D046476957}" type="pres">
      <dgm:prSet presAssocID="{A26F4E4A-409A-E34F-A207-6E97DC2E4F73}" presName="rootConnector" presStyleLbl="node2" presStyleIdx="0" presStyleCnt="0"/>
      <dgm:spPr/>
    </dgm:pt>
    <dgm:pt modelId="{E594E8F8-F257-CF45-A7AF-0AA8DC1190C9}" type="pres">
      <dgm:prSet presAssocID="{A26F4E4A-409A-E34F-A207-6E97DC2E4F73}" presName="hierChild4" presStyleCnt="0"/>
      <dgm:spPr/>
    </dgm:pt>
    <dgm:pt modelId="{1F8BB1B8-9396-7E41-A688-EBD9E4D207CB}" type="pres">
      <dgm:prSet presAssocID="{A26F4E4A-409A-E34F-A207-6E97DC2E4F73}" presName="hierChild5" presStyleCnt="0"/>
      <dgm:spPr/>
    </dgm:pt>
    <dgm:pt modelId="{C2443C64-037D-684D-B2D2-498169D41EF5}" type="pres">
      <dgm:prSet presAssocID="{1BF374D4-DEF7-7A46-BCA1-0B1BEF3C99F0}" presName="Name37" presStyleLbl="parChTrans1D2" presStyleIdx="1" presStyleCnt="4"/>
      <dgm:spPr/>
    </dgm:pt>
    <dgm:pt modelId="{FB648F72-15E5-4D4F-8F17-E3EBC3A399F9}" type="pres">
      <dgm:prSet presAssocID="{B000F7BF-0629-A94D-8CFD-64FB8F4C0CEC}" presName="hierRoot2" presStyleCnt="0">
        <dgm:presLayoutVars>
          <dgm:hierBranch val="init"/>
        </dgm:presLayoutVars>
      </dgm:prSet>
      <dgm:spPr/>
    </dgm:pt>
    <dgm:pt modelId="{B1BEB102-C73D-C047-8C2D-D98E7AA1A51C}" type="pres">
      <dgm:prSet presAssocID="{B000F7BF-0629-A94D-8CFD-64FB8F4C0CEC}" presName="rootComposite" presStyleCnt="0"/>
      <dgm:spPr/>
    </dgm:pt>
    <dgm:pt modelId="{65DE2729-BA4D-C742-9350-5022D2452D8A}" type="pres">
      <dgm:prSet presAssocID="{B000F7BF-0629-A94D-8CFD-64FB8F4C0CEC}" presName="rootText" presStyleLbl="node1" presStyleIdx="1" presStyleCnt="3">
        <dgm:presLayoutVars>
          <dgm:chMax/>
          <dgm:chPref val="3"/>
        </dgm:presLayoutVars>
      </dgm:prSet>
      <dgm:spPr/>
    </dgm:pt>
    <dgm:pt modelId="{B1B5F214-59E5-5C43-83D4-41FBF1B3C5D8}" type="pres">
      <dgm:prSet presAssocID="{B000F7BF-0629-A94D-8CFD-64FB8F4C0CEC}" presName="titleText2" presStyleLbl="fgAcc1" presStyleIdx="1" presStyleCnt="3">
        <dgm:presLayoutVars>
          <dgm:chMax val="0"/>
          <dgm:chPref val="0"/>
        </dgm:presLayoutVars>
      </dgm:prSet>
      <dgm:spPr/>
    </dgm:pt>
    <dgm:pt modelId="{3BE9D9F8-8E57-D540-81D5-620FAE4BD275}" type="pres">
      <dgm:prSet presAssocID="{B000F7BF-0629-A94D-8CFD-64FB8F4C0CEC}" presName="rootConnector" presStyleLbl="node2" presStyleIdx="0" presStyleCnt="0"/>
      <dgm:spPr/>
    </dgm:pt>
    <dgm:pt modelId="{4F713B20-CB46-0F4B-BD07-5416847A150A}" type="pres">
      <dgm:prSet presAssocID="{B000F7BF-0629-A94D-8CFD-64FB8F4C0CEC}" presName="hierChild4" presStyleCnt="0"/>
      <dgm:spPr/>
    </dgm:pt>
    <dgm:pt modelId="{317AD238-4400-3B4F-9DBE-99319910F4B0}" type="pres">
      <dgm:prSet presAssocID="{B000F7BF-0629-A94D-8CFD-64FB8F4C0CEC}" presName="hierChild5" presStyleCnt="0"/>
      <dgm:spPr/>
    </dgm:pt>
    <dgm:pt modelId="{D1A3C92F-EF5C-974A-AA36-A5EFDC89D53C}" type="pres">
      <dgm:prSet presAssocID="{3F1F9C22-F1D5-6944-94A5-B21ABFC2D54E}" presName="Name37" presStyleLbl="parChTrans1D2" presStyleIdx="2" presStyleCnt="4"/>
      <dgm:spPr/>
    </dgm:pt>
    <dgm:pt modelId="{9CE0B27E-1953-FC4D-8EFE-1816D8B4C651}" type="pres">
      <dgm:prSet presAssocID="{AC2301F0-8241-864D-9345-B17EC76E1161}" presName="hierRoot2" presStyleCnt="0">
        <dgm:presLayoutVars>
          <dgm:hierBranch val="init"/>
        </dgm:presLayoutVars>
      </dgm:prSet>
      <dgm:spPr/>
    </dgm:pt>
    <dgm:pt modelId="{FCB14090-DFC8-5A4B-A742-28ACC68C879B}" type="pres">
      <dgm:prSet presAssocID="{AC2301F0-8241-864D-9345-B17EC76E1161}" presName="rootComposite" presStyleCnt="0"/>
      <dgm:spPr/>
    </dgm:pt>
    <dgm:pt modelId="{2735BE93-4DA8-C144-9AF7-F93FD1733A5A}" type="pres">
      <dgm:prSet presAssocID="{AC2301F0-8241-864D-9345-B17EC76E1161}" presName="rootText" presStyleLbl="node1" presStyleIdx="2" presStyleCnt="3">
        <dgm:presLayoutVars>
          <dgm:chMax/>
          <dgm:chPref val="3"/>
        </dgm:presLayoutVars>
      </dgm:prSet>
      <dgm:spPr/>
    </dgm:pt>
    <dgm:pt modelId="{30ECDD9E-0B52-754C-A293-5A311F0D8336}" type="pres">
      <dgm:prSet presAssocID="{AC2301F0-8241-864D-9345-B17EC76E1161}" presName="titleText2" presStyleLbl="fgAcc1" presStyleIdx="2" presStyleCnt="3">
        <dgm:presLayoutVars>
          <dgm:chMax val="0"/>
          <dgm:chPref val="0"/>
        </dgm:presLayoutVars>
      </dgm:prSet>
      <dgm:spPr/>
    </dgm:pt>
    <dgm:pt modelId="{97D7A56A-6119-6E4A-B4D4-B389F3DB9F78}" type="pres">
      <dgm:prSet presAssocID="{AC2301F0-8241-864D-9345-B17EC76E1161}" presName="rootConnector" presStyleLbl="node2" presStyleIdx="0" presStyleCnt="0"/>
      <dgm:spPr/>
    </dgm:pt>
    <dgm:pt modelId="{6FEC1093-F9F1-E747-A001-DE5B215405B7}" type="pres">
      <dgm:prSet presAssocID="{AC2301F0-8241-864D-9345-B17EC76E1161}" presName="hierChild4" presStyleCnt="0"/>
      <dgm:spPr/>
    </dgm:pt>
    <dgm:pt modelId="{18186A85-DD69-564F-9B9A-995164B94773}" type="pres">
      <dgm:prSet presAssocID="{AC2301F0-8241-864D-9345-B17EC76E1161}" presName="hierChild5" presStyleCnt="0"/>
      <dgm:spPr/>
    </dgm:pt>
    <dgm:pt modelId="{53A76152-8932-F046-B253-E45C9D924367}" type="pres">
      <dgm:prSet presAssocID="{9599F2B7-3036-5140-8A38-9AC8D485A811}" presName="hierChild3" presStyleCnt="0"/>
      <dgm:spPr/>
    </dgm:pt>
    <dgm:pt modelId="{D3A9B3EF-0348-8448-97F3-87CEFB282EBC}" type="pres">
      <dgm:prSet presAssocID="{D2EA9BA0-EBCC-6944-B292-B9FD51CFB8F8}" presName="Name96" presStyleLbl="parChTrans1D2" presStyleIdx="3" presStyleCnt="4"/>
      <dgm:spPr/>
    </dgm:pt>
    <dgm:pt modelId="{5FBA827C-8B70-EF43-8CF4-FD7E6155B7F4}" type="pres">
      <dgm:prSet presAssocID="{A30E97D5-E765-3548-B805-BEB919737DAC}" presName="hierRoot3" presStyleCnt="0">
        <dgm:presLayoutVars>
          <dgm:hierBranch val="init"/>
        </dgm:presLayoutVars>
      </dgm:prSet>
      <dgm:spPr/>
    </dgm:pt>
    <dgm:pt modelId="{349880FF-200D-5940-A25D-A23C1E20768E}" type="pres">
      <dgm:prSet presAssocID="{A30E97D5-E765-3548-B805-BEB919737DAC}" presName="rootComposite3" presStyleCnt="0"/>
      <dgm:spPr/>
    </dgm:pt>
    <dgm:pt modelId="{ECAB525F-7571-7348-9EDD-0E8CC7985890}" type="pres">
      <dgm:prSet presAssocID="{A30E97D5-E765-3548-B805-BEB919737DAC}" presName="rootText3" presStyleLbl="asst1" presStyleIdx="0" presStyleCnt="1">
        <dgm:presLayoutVars>
          <dgm:chPref val="3"/>
        </dgm:presLayoutVars>
      </dgm:prSet>
      <dgm:spPr/>
    </dgm:pt>
    <dgm:pt modelId="{EBF7138B-6FF7-5D4A-837D-4781F6DDBD4A}" type="pres">
      <dgm:prSet presAssocID="{A30E97D5-E765-3548-B805-BEB919737DAC}" presName="titleText3" presStyleLbl="fgAcc2" presStyleIdx="0" presStyleCnt="1">
        <dgm:presLayoutVars>
          <dgm:chMax val="0"/>
          <dgm:chPref val="0"/>
        </dgm:presLayoutVars>
      </dgm:prSet>
      <dgm:spPr/>
    </dgm:pt>
    <dgm:pt modelId="{A02571D3-94BA-2F4A-A808-FAF4491FC50F}" type="pres">
      <dgm:prSet presAssocID="{A30E97D5-E765-3548-B805-BEB919737DAC}" presName="rootConnector3" presStyleLbl="asst1" presStyleIdx="0" presStyleCnt="1"/>
      <dgm:spPr/>
    </dgm:pt>
    <dgm:pt modelId="{EB822510-DE21-7442-B596-651ED0E2C4D7}" type="pres">
      <dgm:prSet presAssocID="{A30E97D5-E765-3548-B805-BEB919737DAC}" presName="hierChild6" presStyleCnt="0"/>
      <dgm:spPr/>
    </dgm:pt>
    <dgm:pt modelId="{7726EFCC-8B05-3D42-AEF5-F97A61994DDA}" type="pres">
      <dgm:prSet presAssocID="{A30E97D5-E765-3548-B805-BEB919737DAC}" presName="hierChild7" presStyleCnt="0"/>
      <dgm:spPr/>
    </dgm:pt>
  </dgm:ptLst>
  <dgm:cxnLst>
    <dgm:cxn modelId="{61E26C02-A524-6A40-813C-A2CC0975027F}" type="presOf" srcId="{9599F2B7-3036-5140-8A38-9AC8D485A811}" destId="{BF96162E-5CB1-A943-BB78-433960EC89CC}" srcOrd="1" destOrd="0" presId="urn:microsoft.com/office/officeart/2008/layout/NameandTitleOrganizationalChart"/>
    <dgm:cxn modelId="{DACE130C-27FE-A249-BA7E-D943F1C12425}" type="presOf" srcId="{3F1F9C22-F1D5-6944-94A5-B21ABFC2D54E}" destId="{D1A3C92F-EF5C-974A-AA36-A5EFDC89D53C}" srcOrd="0" destOrd="0" presId="urn:microsoft.com/office/officeart/2008/layout/NameandTitleOrganizationalChart"/>
    <dgm:cxn modelId="{20833F18-233A-ED49-B041-84288376C42E}" type="presOf" srcId="{9599F2B7-3036-5140-8A38-9AC8D485A811}" destId="{EE2890EC-D64C-2643-B2E1-55BB5DEEE248}" srcOrd="0" destOrd="0" presId="urn:microsoft.com/office/officeart/2008/layout/NameandTitleOrganizationalChart"/>
    <dgm:cxn modelId="{88170319-F982-9246-904F-E161E6B079B0}" type="presOf" srcId="{9E919AE9-B6CD-6743-A19F-328A7A85F655}" destId="{F520496B-8BD2-FB49-8A53-0F6CCC5DF972}" srcOrd="0" destOrd="0" presId="urn:microsoft.com/office/officeart/2008/layout/NameandTitleOrganizationalChart"/>
    <dgm:cxn modelId="{43D7122E-28D8-884A-9FA5-A04DF6EDE45B}" type="presOf" srcId="{9590C928-5920-4C49-B530-E906CD813752}" destId="{D7D9E15D-9E5D-1A47-82B7-AA1FF22E9E68}" srcOrd="0" destOrd="0" presId="urn:microsoft.com/office/officeart/2008/layout/NameandTitleOrganizationalChart"/>
    <dgm:cxn modelId="{EEB5BB33-3A4A-5E4B-9523-E0DB68016CEB}" type="presOf" srcId="{EE609BD7-1CB9-E14C-AAE7-59518E02C3DE}" destId="{B1B5F214-59E5-5C43-83D4-41FBF1B3C5D8}" srcOrd="0" destOrd="0" presId="urn:microsoft.com/office/officeart/2008/layout/NameandTitleOrganizationalChart"/>
    <dgm:cxn modelId="{CBF2713B-4A94-834E-9FD2-A749C050AB6A}" type="presOf" srcId="{AC2301F0-8241-864D-9345-B17EC76E1161}" destId="{2735BE93-4DA8-C144-9AF7-F93FD1733A5A}" srcOrd="0" destOrd="0" presId="urn:microsoft.com/office/officeart/2008/layout/NameandTitleOrganizationalChart"/>
    <dgm:cxn modelId="{5723235D-8821-D841-9BA4-36F59CB07FCE}" type="presOf" srcId="{A30E97D5-E765-3548-B805-BEB919737DAC}" destId="{ECAB525F-7571-7348-9EDD-0E8CC7985890}" srcOrd="0" destOrd="0" presId="urn:microsoft.com/office/officeart/2008/layout/NameandTitleOrganizationalChart"/>
    <dgm:cxn modelId="{554B885F-F098-2C4A-8A32-358E266DDC8A}" type="presOf" srcId="{A26F4E4A-409A-E34F-A207-6E97DC2E4F73}" destId="{13CC86D2-BFA4-9246-94A6-88D046476957}" srcOrd="1" destOrd="0" presId="urn:microsoft.com/office/officeart/2008/layout/NameandTitleOrganizationalChart"/>
    <dgm:cxn modelId="{29B5CF65-019E-F84B-A7B1-EE1676B8BBAE}" srcId="{9599F2B7-3036-5140-8A38-9AC8D485A811}" destId="{A30E97D5-E765-3548-B805-BEB919737DAC}" srcOrd="0" destOrd="0" parTransId="{D2EA9BA0-EBCC-6944-B292-B9FD51CFB8F8}" sibTransId="{648EF43F-0AC2-5042-BB96-70468109D6A1}"/>
    <dgm:cxn modelId="{321C2C4B-CF12-C847-A254-CD149D496D45}" type="presOf" srcId="{E40351CA-D7BE-D149-AFDC-96F875F10523}" destId="{30ECDD9E-0B52-754C-A293-5A311F0D8336}" srcOrd="0" destOrd="0" presId="urn:microsoft.com/office/officeart/2008/layout/NameandTitleOrganizationalChart"/>
    <dgm:cxn modelId="{7AFDAF6B-BF5D-F948-A45F-6C3414D929E4}" srcId="{9590C928-5920-4C49-B530-E906CD813752}" destId="{9599F2B7-3036-5140-8A38-9AC8D485A811}" srcOrd="0" destOrd="0" parTransId="{633810ED-8814-4047-B1EE-C4A2F56868EE}" sibTransId="{CDCA3105-6891-A34B-BD9D-8D601EE24A8B}"/>
    <dgm:cxn modelId="{53695856-CFF1-0045-81AE-83E94DCC0596}" type="presOf" srcId="{AC2301F0-8241-864D-9345-B17EC76E1161}" destId="{97D7A56A-6119-6E4A-B4D4-B389F3DB9F78}" srcOrd="1" destOrd="0" presId="urn:microsoft.com/office/officeart/2008/layout/NameandTitleOrganizationalChart"/>
    <dgm:cxn modelId="{1B450984-033B-3441-B49A-EF1E177F52D2}" type="presOf" srcId="{B000F7BF-0629-A94D-8CFD-64FB8F4C0CEC}" destId="{3BE9D9F8-8E57-D540-81D5-620FAE4BD275}" srcOrd="1" destOrd="0" presId="urn:microsoft.com/office/officeart/2008/layout/NameandTitleOrganizationalChart"/>
    <dgm:cxn modelId="{357EB48A-92C1-EC45-AE95-E05092F4A952}" type="presOf" srcId="{0D8D9702-A51C-5349-B666-9B94FDC172ED}" destId="{8C5617B4-E455-9043-9487-89C656EBA103}" srcOrd="0" destOrd="0" presId="urn:microsoft.com/office/officeart/2008/layout/NameandTitleOrganizationalChart"/>
    <dgm:cxn modelId="{B39D898F-B0A7-9042-A195-456BD2571986}" type="presOf" srcId="{CDCA3105-6891-A34B-BD9D-8D601EE24A8B}" destId="{7F7851DF-DF9B-A842-AAC9-5F91CB5F5287}" srcOrd="0" destOrd="0" presId="urn:microsoft.com/office/officeart/2008/layout/NameandTitleOrganizationalChart"/>
    <dgm:cxn modelId="{D44092A3-FD99-D548-98CE-94CE825CC734}" type="presOf" srcId="{B000F7BF-0629-A94D-8CFD-64FB8F4C0CEC}" destId="{65DE2729-BA4D-C742-9350-5022D2452D8A}" srcOrd="0" destOrd="0" presId="urn:microsoft.com/office/officeart/2008/layout/NameandTitleOrganizationalChart"/>
    <dgm:cxn modelId="{BBDF11AF-E258-804E-B64A-2A80FD5CFE68}" type="presOf" srcId="{A26F4E4A-409A-E34F-A207-6E97DC2E4F73}" destId="{7CBEB79A-1233-394B-9F3D-6BB5B0116AD6}" srcOrd="0" destOrd="0" presId="urn:microsoft.com/office/officeart/2008/layout/NameandTitleOrganizationalChart"/>
    <dgm:cxn modelId="{BD55DEC7-9D49-BD40-896C-E90BE6E3E298}" type="presOf" srcId="{1BF374D4-DEF7-7A46-BCA1-0B1BEF3C99F0}" destId="{C2443C64-037D-684D-B2D2-498169D41EF5}" srcOrd="0" destOrd="0" presId="urn:microsoft.com/office/officeart/2008/layout/NameandTitleOrganizationalChart"/>
    <dgm:cxn modelId="{189FB2C8-93A1-8443-861B-87CAD31DB4D4}" srcId="{9599F2B7-3036-5140-8A38-9AC8D485A811}" destId="{B000F7BF-0629-A94D-8CFD-64FB8F4C0CEC}" srcOrd="2" destOrd="0" parTransId="{1BF374D4-DEF7-7A46-BCA1-0B1BEF3C99F0}" sibTransId="{EE609BD7-1CB9-E14C-AAE7-59518E02C3DE}"/>
    <dgm:cxn modelId="{AB76C6CC-F6D7-8547-B90E-7A11C35ADF00}" srcId="{9599F2B7-3036-5140-8A38-9AC8D485A811}" destId="{AC2301F0-8241-864D-9345-B17EC76E1161}" srcOrd="3" destOrd="0" parTransId="{3F1F9C22-F1D5-6944-94A5-B21ABFC2D54E}" sibTransId="{E40351CA-D7BE-D149-AFDC-96F875F10523}"/>
    <dgm:cxn modelId="{44E0A6CD-8D19-6A4D-968B-60610B58C129}" type="presOf" srcId="{648EF43F-0AC2-5042-BB96-70468109D6A1}" destId="{EBF7138B-6FF7-5D4A-837D-4781F6DDBD4A}" srcOrd="0" destOrd="0" presId="urn:microsoft.com/office/officeart/2008/layout/NameandTitleOrganizationalChart"/>
    <dgm:cxn modelId="{E90BC8D5-6631-4D4F-AACC-4B41543A5159}" type="presOf" srcId="{D2EA9BA0-EBCC-6944-B292-B9FD51CFB8F8}" destId="{D3A9B3EF-0348-8448-97F3-87CEFB282EBC}" srcOrd="0" destOrd="0" presId="urn:microsoft.com/office/officeart/2008/layout/NameandTitleOrganizationalChart"/>
    <dgm:cxn modelId="{C32677E8-1BAA-BE44-A91C-E96561DC6A50}" type="presOf" srcId="{A30E97D5-E765-3548-B805-BEB919737DAC}" destId="{A02571D3-94BA-2F4A-A808-FAF4491FC50F}" srcOrd="1" destOrd="0" presId="urn:microsoft.com/office/officeart/2008/layout/NameandTitleOrganizationalChart"/>
    <dgm:cxn modelId="{BDB9EEED-CA9C-074E-B0E6-364271BA383F}" srcId="{9599F2B7-3036-5140-8A38-9AC8D485A811}" destId="{A26F4E4A-409A-E34F-A207-6E97DC2E4F73}" srcOrd="1" destOrd="0" parTransId="{0D8D9702-A51C-5349-B666-9B94FDC172ED}" sibTransId="{9E919AE9-B6CD-6743-A19F-328A7A85F655}"/>
    <dgm:cxn modelId="{ED05BDB3-A8F4-AD4E-A0AC-2C60387DD236}" type="presParOf" srcId="{D7D9E15D-9E5D-1A47-82B7-AA1FF22E9E68}" destId="{36761104-11EF-3144-86BC-8B2941AB9183}" srcOrd="0" destOrd="0" presId="urn:microsoft.com/office/officeart/2008/layout/NameandTitleOrganizationalChart"/>
    <dgm:cxn modelId="{32381149-EC97-824A-8B2D-D7D32DECC50C}" type="presParOf" srcId="{36761104-11EF-3144-86BC-8B2941AB9183}" destId="{FF2E4E59-8CF7-B742-818C-1E6518A94F70}" srcOrd="0" destOrd="0" presId="urn:microsoft.com/office/officeart/2008/layout/NameandTitleOrganizationalChart"/>
    <dgm:cxn modelId="{0BB7C1C1-DB95-C24A-AE9D-4D0EB498E559}" type="presParOf" srcId="{FF2E4E59-8CF7-B742-818C-1E6518A94F70}" destId="{EE2890EC-D64C-2643-B2E1-55BB5DEEE248}" srcOrd="0" destOrd="0" presId="urn:microsoft.com/office/officeart/2008/layout/NameandTitleOrganizationalChart"/>
    <dgm:cxn modelId="{63F11FA7-E454-DC47-9841-14C2115832C9}" type="presParOf" srcId="{FF2E4E59-8CF7-B742-818C-1E6518A94F70}" destId="{7F7851DF-DF9B-A842-AAC9-5F91CB5F5287}" srcOrd="1" destOrd="0" presId="urn:microsoft.com/office/officeart/2008/layout/NameandTitleOrganizationalChart"/>
    <dgm:cxn modelId="{31128CEF-5F16-E348-A28B-A109DCECF469}" type="presParOf" srcId="{FF2E4E59-8CF7-B742-818C-1E6518A94F70}" destId="{BF96162E-5CB1-A943-BB78-433960EC89CC}" srcOrd="2" destOrd="0" presId="urn:microsoft.com/office/officeart/2008/layout/NameandTitleOrganizationalChart"/>
    <dgm:cxn modelId="{7FC0213F-04AB-F846-991D-B5188D842FC5}" type="presParOf" srcId="{36761104-11EF-3144-86BC-8B2941AB9183}" destId="{A3980F10-3437-1145-9B42-BF829D59FD85}" srcOrd="1" destOrd="0" presId="urn:microsoft.com/office/officeart/2008/layout/NameandTitleOrganizationalChart"/>
    <dgm:cxn modelId="{3332EBAD-323C-5F47-9A6B-BAC2C746C65C}" type="presParOf" srcId="{A3980F10-3437-1145-9B42-BF829D59FD85}" destId="{8C5617B4-E455-9043-9487-89C656EBA103}" srcOrd="0" destOrd="0" presId="urn:microsoft.com/office/officeart/2008/layout/NameandTitleOrganizationalChart"/>
    <dgm:cxn modelId="{C82B756B-2A7D-D841-8031-EF7565A28896}" type="presParOf" srcId="{A3980F10-3437-1145-9B42-BF829D59FD85}" destId="{25390BAE-23B0-C249-9DAC-DFAA2296419D}" srcOrd="1" destOrd="0" presId="urn:microsoft.com/office/officeart/2008/layout/NameandTitleOrganizationalChart"/>
    <dgm:cxn modelId="{528DDE32-A9CB-AA42-87B0-E81814A9DA74}" type="presParOf" srcId="{25390BAE-23B0-C249-9DAC-DFAA2296419D}" destId="{1AA95250-21BD-7A46-B895-5016828C8C49}" srcOrd="0" destOrd="0" presId="urn:microsoft.com/office/officeart/2008/layout/NameandTitleOrganizationalChart"/>
    <dgm:cxn modelId="{E6B17F86-7E15-F144-BED9-600878D560F9}" type="presParOf" srcId="{1AA95250-21BD-7A46-B895-5016828C8C49}" destId="{7CBEB79A-1233-394B-9F3D-6BB5B0116AD6}" srcOrd="0" destOrd="0" presId="urn:microsoft.com/office/officeart/2008/layout/NameandTitleOrganizationalChart"/>
    <dgm:cxn modelId="{4432A4AB-B37C-E142-A73F-963FD2B32EAF}" type="presParOf" srcId="{1AA95250-21BD-7A46-B895-5016828C8C49}" destId="{F520496B-8BD2-FB49-8A53-0F6CCC5DF972}" srcOrd="1" destOrd="0" presId="urn:microsoft.com/office/officeart/2008/layout/NameandTitleOrganizationalChart"/>
    <dgm:cxn modelId="{AED01FFE-29C6-9D4B-9DD8-5D1EC12D59F8}" type="presParOf" srcId="{1AA95250-21BD-7A46-B895-5016828C8C49}" destId="{13CC86D2-BFA4-9246-94A6-88D046476957}" srcOrd="2" destOrd="0" presId="urn:microsoft.com/office/officeart/2008/layout/NameandTitleOrganizationalChart"/>
    <dgm:cxn modelId="{BC7F9562-4944-4A4E-8777-D96237A91D07}" type="presParOf" srcId="{25390BAE-23B0-C249-9DAC-DFAA2296419D}" destId="{E594E8F8-F257-CF45-A7AF-0AA8DC1190C9}" srcOrd="1" destOrd="0" presId="urn:microsoft.com/office/officeart/2008/layout/NameandTitleOrganizationalChart"/>
    <dgm:cxn modelId="{96F7C5C5-2882-9146-8BF3-793CC45B3ABF}" type="presParOf" srcId="{25390BAE-23B0-C249-9DAC-DFAA2296419D}" destId="{1F8BB1B8-9396-7E41-A688-EBD9E4D207CB}" srcOrd="2" destOrd="0" presId="urn:microsoft.com/office/officeart/2008/layout/NameandTitleOrganizationalChart"/>
    <dgm:cxn modelId="{5DCF5EDE-DD17-FA47-A5DD-307AEEE52C17}" type="presParOf" srcId="{A3980F10-3437-1145-9B42-BF829D59FD85}" destId="{C2443C64-037D-684D-B2D2-498169D41EF5}" srcOrd="2" destOrd="0" presId="urn:microsoft.com/office/officeart/2008/layout/NameandTitleOrganizationalChart"/>
    <dgm:cxn modelId="{F354C2A1-F868-604F-B395-EB7E43CA5BC6}" type="presParOf" srcId="{A3980F10-3437-1145-9B42-BF829D59FD85}" destId="{FB648F72-15E5-4D4F-8F17-E3EBC3A399F9}" srcOrd="3" destOrd="0" presId="urn:microsoft.com/office/officeart/2008/layout/NameandTitleOrganizationalChart"/>
    <dgm:cxn modelId="{CACFDC62-3356-D147-92CB-CFAD92AF0017}" type="presParOf" srcId="{FB648F72-15E5-4D4F-8F17-E3EBC3A399F9}" destId="{B1BEB102-C73D-C047-8C2D-D98E7AA1A51C}" srcOrd="0" destOrd="0" presId="urn:microsoft.com/office/officeart/2008/layout/NameandTitleOrganizationalChart"/>
    <dgm:cxn modelId="{294C5288-B6BA-524D-A78C-9B9C4C6CBF56}" type="presParOf" srcId="{B1BEB102-C73D-C047-8C2D-D98E7AA1A51C}" destId="{65DE2729-BA4D-C742-9350-5022D2452D8A}" srcOrd="0" destOrd="0" presId="urn:microsoft.com/office/officeart/2008/layout/NameandTitleOrganizationalChart"/>
    <dgm:cxn modelId="{41327BCC-EDB3-3C4E-9228-897F08FF625F}" type="presParOf" srcId="{B1BEB102-C73D-C047-8C2D-D98E7AA1A51C}" destId="{B1B5F214-59E5-5C43-83D4-41FBF1B3C5D8}" srcOrd="1" destOrd="0" presId="urn:microsoft.com/office/officeart/2008/layout/NameandTitleOrganizationalChart"/>
    <dgm:cxn modelId="{4B9D4D16-0D46-B54A-ADD3-52AFDB78A5B8}" type="presParOf" srcId="{B1BEB102-C73D-C047-8C2D-D98E7AA1A51C}" destId="{3BE9D9F8-8E57-D540-81D5-620FAE4BD275}" srcOrd="2" destOrd="0" presId="urn:microsoft.com/office/officeart/2008/layout/NameandTitleOrganizationalChart"/>
    <dgm:cxn modelId="{1C2E520A-0BC3-F746-BF87-5E8C5A56A904}" type="presParOf" srcId="{FB648F72-15E5-4D4F-8F17-E3EBC3A399F9}" destId="{4F713B20-CB46-0F4B-BD07-5416847A150A}" srcOrd="1" destOrd="0" presId="urn:microsoft.com/office/officeart/2008/layout/NameandTitleOrganizationalChart"/>
    <dgm:cxn modelId="{2604D1D1-3F48-354D-84C9-4134607789FD}" type="presParOf" srcId="{FB648F72-15E5-4D4F-8F17-E3EBC3A399F9}" destId="{317AD238-4400-3B4F-9DBE-99319910F4B0}" srcOrd="2" destOrd="0" presId="urn:microsoft.com/office/officeart/2008/layout/NameandTitleOrganizationalChart"/>
    <dgm:cxn modelId="{5E79FE3B-DC70-5341-9C26-EC95EDCEF0EB}" type="presParOf" srcId="{A3980F10-3437-1145-9B42-BF829D59FD85}" destId="{D1A3C92F-EF5C-974A-AA36-A5EFDC89D53C}" srcOrd="4" destOrd="0" presId="urn:microsoft.com/office/officeart/2008/layout/NameandTitleOrganizationalChart"/>
    <dgm:cxn modelId="{9E2237A5-3FE9-AB49-BE01-EE0FC6CB1B06}" type="presParOf" srcId="{A3980F10-3437-1145-9B42-BF829D59FD85}" destId="{9CE0B27E-1953-FC4D-8EFE-1816D8B4C651}" srcOrd="5" destOrd="0" presId="urn:microsoft.com/office/officeart/2008/layout/NameandTitleOrganizationalChart"/>
    <dgm:cxn modelId="{A0D16975-DFB6-7446-A5E7-C470E1A40B5B}" type="presParOf" srcId="{9CE0B27E-1953-FC4D-8EFE-1816D8B4C651}" destId="{FCB14090-DFC8-5A4B-A742-28ACC68C879B}" srcOrd="0" destOrd="0" presId="urn:microsoft.com/office/officeart/2008/layout/NameandTitleOrganizationalChart"/>
    <dgm:cxn modelId="{32020A9E-28D2-0C4E-BA63-5688D7BDE93C}" type="presParOf" srcId="{FCB14090-DFC8-5A4B-A742-28ACC68C879B}" destId="{2735BE93-4DA8-C144-9AF7-F93FD1733A5A}" srcOrd="0" destOrd="0" presId="urn:microsoft.com/office/officeart/2008/layout/NameandTitleOrganizationalChart"/>
    <dgm:cxn modelId="{5024922C-BF3C-8B47-B468-8119B5A18AC8}" type="presParOf" srcId="{FCB14090-DFC8-5A4B-A742-28ACC68C879B}" destId="{30ECDD9E-0B52-754C-A293-5A311F0D8336}" srcOrd="1" destOrd="0" presId="urn:microsoft.com/office/officeart/2008/layout/NameandTitleOrganizationalChart"/>
    <dgm:cxn modelId="{525B51C6-B02E-A94C-9211-572FA5E6A021}" type="presParOf" srcId="{FCB14090-DFC8-5A4B-A742-28ACC68C879B}" destId="{97D7A56A-6119-6E4A-B4D4-B389F3DB9F78}" srcOrd="2" destOrd="0" presId="urn:microsoft.com/office/officeart/2008/layout/NameandTitleOrganizationalChart"/>
    <dgm:cxn modelId="{B8F0ED02-6C76-5846-BB20-4201E6F4C126}" type="presParOf" srcId="{9CE0B27E-1953-FC4D-8EFE-1816D8B4C651}" destId="{6FEC1093-F9F1-E747-A001-DE5B215405B7}" srcOrd="1" destOrd="0" presId="urn:microsoft.com/office/officeart/2008/layout/NameandTitleOrganizationalChart"/>
    <dgm:cxn modelId="{A66350ED-A536-0A40-A6C7-3E45902D0BB4}" type="presParOf" srcId="{9CE0B27E-1953-FC4D-8EFE-1816D8B4C651}" destId="{18186A85-DD69-564F-9B9A-995164B94773}" srcOrd="2" destOrd="0" presId="urn:microsoft.com/office/officeart/2008/layout/NameandTitleOrganizationalChart"/>
    <dgm:cxn modelId="{E083AC0D-46B6-4A43-AD11-F5C7187BABDA}" type="presParOf" srcId="{36761104-11EF-3144-86BC-8B2941AB9183}" destId="{53A76152-8932-F046-B253-E45C9D924367}" srcOrd="2" destOrd="0" presId="urn:microsoft.com/office/officeart/2008/layout/NameandTitleOrganizationalChart"/>
    <dgm:cxn modelId="{B1E7645B-0680-1845-80D2-9640AFC94EA9}" type="presParOf" srcId="{53A76152-8932-F046-B253-E45C9D924367}" destId="{D3A9B3EF-0348-8448-97F3-87CEFB282EBC}" srcOrd="0" destOrd="0" presId="urn:microsoft.com/office/officeart/2008/layout/NameandTitleOrganizationalChart"/>
    <dgm:cxn modelId="{02E85829-EEBD-6749-B86A-5467E5EEBED1}" type="presParOf" srcId="{53A76152-8932-F046-B253-E45C9D924367}" destId="{5FBA827C-8B70-EF43-8CF4-FD7E6155B7F4}" srcOrd="1" destOrd="0" presId="urn:microsoft.com/office/officeart/2008/layout/NameandTitleOrganizationalChart"/>
    <dgm:cxn modelId="{95ACE7F3-794F-DC43-AA80-397F17474064}" type="presParOf" srcId="{5FBA827C-8B70-EF43-8CF4-FD7E6155B7F4}" destId="{349880FF-200D-5940-A25D-A23C1E20768E}" srcOrd="0" destOrd="0" presId="urn:microsoft.com/office/officeart/2008/layout/NameandTitleOrganizationalChart"/>
    <dgm:cxn modelId="{A6B06E7A-F5A7-C946-9E68-B27B31F43A37}" type="presParOf" srcId="{349880FF-200D-5940-A25D-A23C1E20768E}" destId="{ECAB525F-7571-7348-9EDD-0E8CC7985890}" srcOrd="0" destOrd="0" presId="urn:microsoft.com/office/officeart/2008/layout/NameandTitleOrganizationalChart"/>
    <dgm:cxn modelId="{571A76A7-38C9-E941-BC90-97853AAD54AD}" type="presParOf" srcId="{349880FF-200D-5940-A25D-A23C1E20768E}" destId="{EBF7138B-6FF7-5D4A-837D-4781F6DDBD4A}" srcOrd="1" destOrd="0" presId="urn:microsoft.com/office/officeart/2008/layout/NameandTitleOrganizationalChart"/>
    <dgm:cxn modelId="{9020EBB5-1093-3646-92E2-D32BB2BDD38C}" type="presParOf" srcId="{349880FF-200D-5940-A25D-A23C1E20768E}" destId="{A02571D3-94BA-2F4A-A808-FAF4491FC50F}" srcOrd="2" destOrd="0" presId="urn:microsoft.com/office/officeart/2008/layout/NameandTitleOrganizationalChart"/>
    <dgm:cxn modelId="{AD4704AC-487A-4D4A-8F68-0CF8E1763F5B}" type="presParOf" srcId="{5FBA827C-8B70-EF43-8CF4-FD7E6155B7F4}" destId="{EB822510-DE21-7442-B596-651ED0E2C4D7}" srcOrd="1" destOrd="0" presId="urn:microsoft.com/office/officeart/2008/layout/NameandTitleOrganizationalChart"/>
    <dgm:cxn modelId="{E4E00980-25DB-8343-AA88-0A9BD50D0A08}" type="presParOf" srcId="{5FBA827C-8B70-EF43-8CF4-FD7E6155B7F4}" destId="{7726EFCC-8B05-3D42-AEF5-F97A61994DDA}"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B4A1864-8449-4292-8E02-9756DD0C487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FA1DAB0-08D1-439C-B856-038514DB3DC8}">
      <dgm:prSet/>
      <dgm:spPr/>
      <dgm:t>
        <a:bodyPr/>
        <a:lstStyle/>
        <a:p>
          <a:pPr>
            <a:lnSpc>
              <a:spcPct val="100000"/>
            </a:lnSpc>
          </a:pPr>
          <a:r>
            <a:rPr lang="en-AU"/>
            <a:t>Thank you so much for your time today</a:t>
          </a:r>
          <a:endParaRPr lang="en-US"/>
        </a:p>
      </dgm:t>
    </dgm:pt>
    <dgm:pt modelId="{3ADFB5A4-307B-4111-8600-6A8BBBABDBB6}" type="parTrans" cxnId="{2D95AC19-1D8A-4D5E-8C70-D752FA0B3EBC}">
      <dgm:prSet/>
      <dgm:spPr/>
      <dgm:t>
        <a:bodyPr/>
        <a:lstStyle/>
        <a:p>
          <a:endParaRPr lang="en-US"/>
        </a:p>
      </dgm:t>
    </dgm:pt>
    <dgm:pt modelId="{606E6BB0-374B-454A-A373-A256DD9C5A46}" type="sibTrans" cxnId="{2D95AC19-1D8A-4D5E-8C70-D752FA0B3EBC}">
      <dgm:prSet/>
      <dgm:spPr/>
      <dgm:t>
        <a:bodyPr/>
        <a:lstStyle/>
        <a:p>
          <a:endParaRPr lang="en-US"/>
        </a:p>
      </dgm:t>
    </dgm:pt>
    <dgm:pt modelId="{A1C08695-9B73-4FC4-8E28-8B33C7BE812A}">
      <dgm:prSet/>
      <dgm:spPr/>
      <dgm:t>
        <a:bodyPr/>
        <a:lstStyle/>
        <a:p>
          <a:pPr>
            <a:lnSpc>
              <a:spcPct val="100000"/>
            </a:lnSpc>
          </a:pPr>
          <a:r>
            <a:rPr lang="en-AU"/>
            <a:t>Thank you for all you do for the people you support</a:t>
          </a:r>
          <a:endParaRPr lang="en-US"/>
        </a:p>
      </dgm:t>
    </dgm:pt>
    <dgm:pt modelId="{18673429-278C-4430-AE26-63F4F80B2692}" type="parTrans" cxnId="{93E4AD7F-C0FD-438D-91FD-6C47EC656CC7}">
      <dgm:prSet/>
      <dgm:spPr/>
      <dgm:t>
        <a:bodyPr/>
        <a:lstStyle/>
        <a:p>
          <a:endParaRPr lang="en-US"/>
        </a:p>
      </dgm:t>
    </dgm:pt>
    <dgm:pt modelId="{38235F01-A5AB-4E7E-ABEA-9A4BFF16D168}" type="sibTrans" cxnId="{93E4AD7F-C0FD-438D-91FD-6C47EC656CC7}">
      <dgm:prSet/>
      <dgm:spPr/>
      <dgm:t>
        <a:bodyPr/>
        <a:lstStyle/>
        <a:p>
          <a:endParaRPr lang="en-US"/>
        </a:p>
      </dgm:t>
    </dgm:pt>
    <dgm:pt modelId="{78257F6F-CBAF-41D5-9C61-D7E1F438D4DD}">
      <dgm:prSet/>
      <dgm:spPr/>
      <dgm:t>
        <a:bodyPr/>
        <a:lstStyle/>
        <a:p>
          <a:pPr>
            <a:lnSpc>
              <a:spcPct val="100000"/>
            </a:lnSpc>
          </a:pPr>
          <a:r>
            <a:rPr lang="en-AU"/>
            <a:t>What you do every day in your work can make a positive difference </a:t>
          </a:r>
          <a:endParaRPr lang="en-US"/>
        </a:p>
      </dgm:t>
    </dgm:pt>
    <dgm:pt modelId="{C23161FD-A1C3-4265-8E95-6EEF0805E97E}" type="parTrans" cxnId="{353C8D93-19DB-49E2-8327-7CA4E2E5E00E}">
      <dgm:prSet/>
      <dgm:spPr/>
      <dgm:t>
        <a:bodyPr/>
        <a:lstStyle/>
        <a:p>
          <a:endParaRPr lang="en-US"/>
        </a:p>
      </dgm:t>
    </dgm:pt>
    <dgm:pt modelId="{E5A8A2EA-524D-4216-8D95-39D8F15467C2}" type="sibTrans" cxnId="{353C8D93-19DB-49E2-8327-7CA4E2E5E00E}">
      <dgm:prSet/>
      <dgm:spPr/>
      <dgm:t>
        <a:bodyPr/>
        <a:lstStyle/>
        <a:p>
          <a:endParaRPr lang="en-US"/>
        </a:p>
      </dgm:t>
    </dgm:pt>
    <dgm:pt modelId="{FD2725BE-C5D4-4626-A92A-274B0D7B7753}">
      <dgm:prSet/>
      <dgm:spPr/>
      <dgm:t>
        <a:bodyPr/>
        <a:lstStyle/>
        <a:p>
          <a:pPr>
            <a:lnSpc>
              <a:spcPct val="100000"/>
            </a:lnSpc>
          </a:pPr>
          <a:r>
            <a:rPr lang="en-AU"/>
            <a:t>Before you go, we have a few questions </a:t>
          </a:r>
          <a:endParaRPr lang="en-US"/>
        </a:p>
      </dgm:t>
    </dgm:pt>
    <dgm:pt modelId="{7F6C78F2-5329-4D6E-83B5-489244A711CA}" type="parTrans" cxnId="{DCADE307-34DA-4756-81D9-575CA67A578A}">
      <dgm:prSet/>
      <dgm:spPr/>
      <dgm:t>
        <a:bodyPr/>
        <a:lstStyle/>
        <a:p>
          <a:endParaRPr lang="en-US"/>
        </a:p>
      </dgm:t>
    </dgm:pt>
    <dgm:pt modelId="{182C9EF3-C404-412C-ABC5-B5FC843F141E}" type="sibTrans" cxnId="{DCADE307-34DA-4756-81D9-575CA67A578A}">
      <dgm:prSet/>
      <dgm:spPr/>
      <dgm:t>
        <a:bodyPr/>
        <a:lstStyle/>
        <a:p>
          <a:endParaRPr lang="en-US"/>
        </a:p>
      </dgm:t>
    </dgm:pt>
    <dgm:pt modelId="{7CF97363-6270-4B1E-B3DF-8DFFE99B4948}" type="pres">
      <dgm:prSet presAssocID="{AB4A1864-8449-4292-8E02-9756DD0C487F}" presName="root" presStyleCnt="0">
        <dgm:presLayoutVars>
          <dgm:dir/>
          <dgm:resizeHandles val="exact"/>
        </dgm:presLayoutVars>
      </dgm:prSet>
      <dgm:spPr/>
    </dgm:pt>
    <dgm:pt modelId="{D88A45FB-DB16-4075-9F1F-CEF08C54C210}" type="pres">
      <dgm:prSet presAssocID="{6FA1DAB0-08D1-439C-B856-038514DB3DC8}" presName="compNode" presStyleCnt="0"/>
      <dgm:spPr/>
    </dgm:pt>
    <dgm:pt modelId="{BECC94C0-45FE-4D3D-87E2-B61AC4F34978}" type="pres">
      <dgm:prSet presAssocID="{6FA1DAB0-08D1-439C-B856-038514DB3DC8}" presName="bgRect" presStyleLbl="bgShp" presStyleIdx="0" presStyleCnt="4"/>
      <dgm:spPr/>
    </dgm:pt>
    <dgm:pt modelId="{239470C6-C4E3-4C84-AB0B-6ED53EFB6FC4}" type="pres">
      <dgm:prSet presAssocID="{6FA1DAB0-08D1-439C-B856-038514DB3DC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373E2E8D-C3FF-4E2B-AB21-5ACA7AFDF35D}" type="pres">
      <dgm:prSet presAssocID="{6FA1DAB0-08D1-439C-B856-038514DB3DC8}" presName="spaceRect" presStyleCnt="0"/>
      <dgm:spPr/>
    </dgm:pt>
    <dgm:pt modelId="{D745C4EE-293D-4EBC-BA52-049F1F6EC38F}" type="pres">
      <dgm:prSet presAssocID="{6FA1DAB0-08D1-439C-B856-038514DB3DC8}" presName="parTx" presStyleLbl="revTx" presStyleIdx="0" presStyleCnt="4">
        <dgm:presLayoutVars>
          <dgm:chMax val="0"/>
          <dgm:chPref val="0"/>
        </dgm:presLayoutVars>
      </dgm:prSet>
      <dgm:spPr/>
    </dgm:pt>
    <dgm:pt modelId="{1DAF1E95-9F56-4481-9D11-9D9E419962CC}" type="pres">
      <dgm:prSet presAssocID="{606E6BB0-374B-454A-A373-A256DD9C5A46}" presName="sibTrans" presStyleCnt="0"/>
      <dgm:spPr/>
    </dgm:pt>
    <dgm:pt modelId="{0E26CDDB-3839-4462-A9A9-1ED87AD780F7}" type="pres">
      <dgm:prSet presAssocID="{A1C08695-9B73-4FC4-8E28-8B33C7BE812A}" presName="compNode" presStyleCnt="0"/>
      <dgm:spPr/>
    </dgm:pt>
    <dgm:pt modelId="{63175154-8175-41E4-8D98-911209F7C83A}" type="pres">
      <dgm:prSet presAssocID="{A1C08695-9B73-4FC4-8E28-8B33C7BE812A}" presName="bgRect" presStyleLbl="bgShp" presStyleIdx="1" presStyleCnt="4"/>
      <dgm:spPr/>
    </dgm:pt>
    <dgm:pt modelId="{462C5773-A491-4A33-9A69-88DF017F619F}" type="pres">
      <dgm:prSet presAssocID="{A1C08695-9B73-4FC4-8E28-8B33C7BE812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9FF2B3F-7940-4C9F-B130-F7D178329308}" type="pres">
      <dgm:prSet presAssocID="{A1C08695-9B73-4FC4-8E28-8B33C7BE812A}" presName="spaceRect" presStyleCnt="0"/>
      <dgm:spPr/>
    </dgm:pt>
    <dgm:pt modelId="{869B1FBE-2B49-40DD-A0F0-6EBA91934F19}" type="pres">
      <dgm:prSet presAssocID="{A1C08695-9B73-4FC4-8E28-8B33C7BE812A}" presName="parTx" presStyleLbl="revTx" presStyleIdx="1" presStyleCnt="4">
        <dgm:presLayoutVars>
          <dgm:chMax val="0"/>
          <dgm:chPref val="0"/>
        </dgm:presLayoutVars>
      </dgm:prSet>
      <dgm:spPr/>
    </dgm:pt>
    <dgm:pt modelId="{F5253E8E-6BAC-4013-B554-698B0D11565F}" type="pres">
      <dgm:prSet presAssocID="{38235F01-A5AB-4E7E-ABEA-9A4BFF16D168}" presName="sibTrans" presStyleCnt="0"/>
      <dgm:spPr/>
    </dgm:pt>
    <dgm:pt modelId="{3EA35AC1-7C63-4D31-BB93-95DBD79D6D19}" type="pres">
      <dgm:prSet presAssocID="{78257F6F-CBAF-41D5-9C61-D7E1F438D4DD}" presName="compNode" presStyleCnt="0"/>
      <dgm:spPr/>
    </dgm:pt>
    <dgm:pt modelId="{831D4B1A-D7BA-401D-8DEE-46A43333B56A}" type="pres">
      <dgm:prSet presAssocID="{78257F6F-CBAF-41D5-9C61-D7E1F438D4DD}" presName="bgRect" presStyleLbl="bgShp" presStyleIdx="2" presStyleCnt="4"/>
      <dgm:spPr/>
    </dgm:pt>
    <dgm:pt modelId="{9F50894E-D0FE-4065-8A7A-7521D9CE4F3B}" type="pres">
      <dgm:prSet presAssocID="{78257F6F-CBAF-41D5-9C61-D7E1F438D4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umbs Up Sign"/>
        </a:ext>
      </dgm:extLst>
    </dgm:pt>
    <dgm:pt modelId="{00CEA365-BA2C-4BBC-BF96-C7FCCCCC432C}" type="pres">
      <dgm:prSet presAssocID="{78257F6F-CBAF-41D5-9C61-D7E1F438D4DD}" presName="spaceRect" presStyleCnt="0"/>
      <dgm:spPr/>
    </dgm:pt>
    <dgm:pt modelId="{215D5E21-EBA7-4AAE-B371-034C41307A29}" type="pres">
      <dgm:prSet presAssocID="{78257F6F-CBAF-41D5-9C61-D7E1F438D4DD}" presName="parTx" presStyleLbl="revTx" presStyleIdx="2" presStyleCnt="4">
        <dgm:presLayoutVars>
          <dgm:chMax val="0"/>
          <dgm:chPref val="0"/>
        </dgm:presLayoutVars>
      </dgm:prSet>
      <dgm:spPr/>
    </dgm:pt>
    <dgm:pt modelId="{8CFF953D-1E04-4761-B4CB-FD4CC3E443A1}" type="pres">
      <dgm:prSet presAssocID="{E5A8A2EA-524D-4216-8D95-39D8F15467C2}" presName="sibTrans" presStyleCnt="0"/>
      <dgm:spPr/>
    </dgm:pt>
    <dgm:pt modelId="{13AC7D27-CC7B-4892-9412-D4744649DE19}" type="pres">
      <dgm:prSet presAssocID="{FD2725BE-C5D4-4626-A92A-274B0D7B7753}" presName="compNode" presStyleCnt="0"/>
      <dgm:spPr/>
    </dgm:pt>
    <dgm:pt modelId="{1AA92CCF-4A73-4C62-BD12-E3CF644B62E4}" type="pres">
      <dgm:prSet presAssocID="{FD2725BE-C5D4-4626-A92A-274B0D7B7753}" presName="bgRect" presStyleLbl="bgShp" presStyleIdx="3" presStyleCnt="4"/>
      <dgm:spPr/>
    </dgm:pt>
    <dgm:pt modelId="{74DAF983-50A1-4CE9-B922-F4EFA33ADD56}" type="pres">
      <dgm:prSet presAssocID="{FD2725BE-C5D4-4626-A92A-274B0D7B775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FAE58A54-F991-4674-8B2A-FC8AD739B8C9}" type="pres">
      <dgm:prSet presAssocID="{FD2725BE-C5D4-4626-A92A-274B0D7B7753}" presName="spaceRect" presStyleCnt="0"/>
      <dgm:spPr/>
    </dgm:pt>
    <dgm:pt modelId="{CC58844B-3AC1-43B9-B6B1-FA9019A37354}" type="pres">
      <dgm:prSet presAssocID="{FD2725BE-C5D4-4626-A92A-274B0D7B7753}" presName="parTx" presStyleLbl="revTx" presStyleIdx="3" presStyleCnt="4">
        <dgm:presLayoutVars>
          <dgm:chMax val="0"/>
          <dgm:chPref val="0"/>
        </dgm:presLayoutVars>
      </dgm:prSet>
      <dgm:spPr/>
    </dgm:pt>
  </dgm:ptLst>
  <dgm:cxnLst>
    <dgm:cxn modelId="{F64CAB04-F669-455B-AABA-198623538B5D}" type="presOf" srcId="{6FA1DAB0-08D1-439C-B856-038514DB3DC8}" destId="{D745C4EE-293D-4EBC-BA52-049F1F6EC38F}" srcOrd="0" destOrd="0" presId="urn:microsoft.com/office/officeart/2018/2/layout/IconVerticalSolidList"/>
    <dgm:cxn modelId="{C2CBE205-6BA3-4B99-9B82-7491F828074E}" type="presOf" srcId="{A1C08695-9B73-4FC4-8E28-8B33C7BE812A}" destId="{869B1FBE-2B49-40DD-A0F0-6EBA91934F19}" srcOrd="0" destOrd="0" presId="urn:microsoft.com/office/officeart/2018/2/layout/IconVerticalSolidList"/>
    <dgm:cxn modelId="{DCADE307-34DA-4756-81D9-575CA67A578A}" srcId="{AB4A1864-8449-4292-8E02-9756DD0C487F}" destId="{FD2725BE-C5D4-4626-A92A-274B0D7B7753}" srcOrd="3" destOrd="0" parTransId="{7F6C78F2-5329-4D6E-83B5-489244A711CA}" sibTransId="{182C9EF3-C404-412C-ABC5-B5FC843F141E}"/>
    <dgm:cxn modelId="{2D95AC19-1D8A-4D5E-8C70-D752FA0B3EBC}" srcId="{AB4A1864-8449-4292-8E02-9756DD0C487F}" destId="{6FA1DAB0-08D1-439C-B856-038514DB3DC8}" srcOrd="0" destOrd="0" parTransId="{3ADFB5A4-307B-4111-8600-6A8BBBABDBB6}" sibTransId="{606E6BB0-374B-454A-A373-A256DD9C5A46}"/>
    <dgm:cxn modelId="{93E4AD7F-C0FD-438D-91FD-6C47EC656CC7}" srcId="{AB4A1864-8449-4292-8E02-9756DD0C487F}" destId="{A1C08695-9B73-4FC4-8E28-8B33C7BE812A}" srcOrd="1" destOrd="0" parTransId="{18673429-278C-4430-AE26-63F4F80B2692}" sibTransId="{38235F01-A5AB-4E7E-ABEA-9A4BFF16D168}"/>
    <dgm:cxn modelId="{353C8D93-19DB-49E2-8327-7CA4E2E5E00E}" srcId="{AB4A1864-8449-4292-8E02-9756DD0C487F}" destId="{78257F6F-CBAF-41D5-9C61-D7E1F438D4DD}" srcOrd="2" destOrd="0" parTransId="{C23161FD-A1C3-4265-8E95-6EEF0805E97E}" sibTransId="{E5A8A2EA-524D-4216-8D95-39D8F15467C2}"/>
    <dgm:cxn modelId="{62B40D95-2E91-45E3-A3A2-48B7C10265DC}" type="presOf" srcId="{FD2725BE-C5D4-4626-A92A-274B0D7B7753}" destId="{CC58844B-3AC1-43B9-B6B1-FA9019A37354}" srcOrd="0" destOrd="0" presId="urn:microsoft.com/office/officeart/2018/2/layout/IconVerticalSolidList"/>
    <dgm:cxn modelId="{FB8206BE-2380-457A-A376-313F9967D6F4}" type="presOf" srcId="{AB4A1864-8449-4292-8E02-9756DD0C487F}" destId="{7CF97363-6270-4B1E-B3DF-8DFFE99B4948}" srcOrd="0" destOrd="0" presId="urn:microsoft.com/office/officeart/2018/2/layout/IconVerticalSolidList"/>
    <dgm:cxn modelId="{25272FE3-7787-4D82-A1C9-B015A0B86B92}" type="presOf" srcId="{78257F6F-CBAF-41D5-9C61-D7E1F438D4DD}" destId="{215D5E21-EBA7-4AAE-B371-034C41307A29}" srcOrd="0" destOrd="0" presId="urn:microsoft.com/office/officeart/2018/2/layout/IconVerticalSolidList"/>
    <dgm:cxn modelId="{55980720-DD05-483E-A1D2-BC2BDA59498B}" type="presParOf" srcId="{7CF97363-6270-4B1E-B3DF-8DFFE99B4948}" destId="{D88A45FB-DB16-4075-9F1F-CEF08C54C210}" srcOrd="0" destOrd="0" presId="urn:microsoft.com/office/officeart/2018/2/layout/IconVerticalSolidList"/>
    <dgm:cxn modelId="{82712267-5A69-4C76-9C5A-B650C4BC5239}" type="presParOf" srcId="{D88A45FB-DB16-4075-9F1F-CEF08C54C210}" destId="{BECC94C0-45FE-4D3D-87E2-B61AC4F34978}" srcOrd="0" destOrd="0" presId="urn:microsoft.com/office/officeart/2018/2/layout/IconVerticalSolidList"/>
    <dgm:cxn modelId="{80973EED-5389-42D8-AE8F-7A805256D64B}" type="presParOf" srcId="{D88A45FB-DB16-4075-9F1F-CEF08C54C210}" destId="{239470C6-C4E3-4C84-AB0B-6ED53EFB6FC4}" srcOrd="1" destOrd="0" presId="urn:microsoft.com/office/officeart/2018/2/layout/IconVerticalSolidList"/>
    <dgm:cxn modelId="{E9C028E7-CD75-4FCF-9845-4560BE231C38}" type="presParOf" srcId="{D88A45FB-DB16-4075-9F1F-CEF08C54C210}" destId="{373E2E8D-C3FF-4E2B-AB21-5ACA7AFDF35D}" srcOrd="2" destOrd="0" presId="urn:microsoft.com/office/officeart/2018/2/layout/IconVerticalSolidList"/>
    <dgm:cxn modelId="{E16A3FB2-CF93-4687-B0A0-823054B5C9A5}" type="presParOf" srcId="{D88A45FB-DB16-4075-9F1F-CEF08C54C210}" destId="{D745C4EE-293D-4EBC-BA52-049F1F6EC38F}" srcOrd="3" destOrd="0" presId="urn:microsoft.com/office/officeart/2018/2/layout/IconVerticalSolidList"/>
    <dgm:cxn modelId="{6B53ABB3-4C23-44A2-8A50-E7217BCCCFFC}" type="presParOf" srcId="{7CF97363-6270-4B1E-B3DF-8DFFE99B4948}" destId="{1DAF1E95-9F56-4481-9D11-9D9E419962CC}" srcOrd="1" destOrd="0" presId="urn:microsoft.com/office/officeart/2018/2/layout/IconVerticalSolidList"/>
    <dgm:cxn modelId="{8DAAC44C-77E7-4EF1-B061-7E345F44F43F}" type="presParOf" srcId="{7CF97363-6270-4B1E-B3DF-8DFFE99B4948}" destId="{0E26CDDB-3839-4462-A9A9-1ED87AD780F7}" srcOrd="2" destOrd="0" presId="urn:microsoft.com/office/officeart/2018/2/layout/IconVerticalSolidList"/>
    <dgm:cxn modelId="{0DC80991-47DD-4495-9404-94EB881F0CE5}" type="presParOf" srcId="{0E26CDDB-3839-4462-A9A9-1ED87AD780F7}" destId="{63175154-8175-41E4-8D98-911209F7C83A}" srcOrd="0" destOrd="0" presId="urn:microsoft.com/office/officeart/2018/2/layout/IconVerticalSolidList"/>
    <dgm:cxn modelId="{3F2CA89A-A40F-4CCA-A7F2-4DAB4E42A410}" type="presParOf" srcId="{0E26CDDB-3839-4462-A9A9-1ED87AD780F7}" destId="{462C5773-A491-4A33-9A69-88DF017F619F}" srcOrd="1" destOrd="0" presId="urn:microsoft.com/office/officeart/2018/2/layout/IconVerticalSolidList"/>
    <dgm:cxn modelId="{A9C86F28-6C18-420B-A017-4C7E9BA1D378}" type="presParOf" srcId="{0E26CDDB-3839-4462-A9A9-1ED87AD780F7}" destId="{49FF2B3F-7940-4C9F-B130-F7D178329308}" srcOrd="2" destOrd="0" presId="urn:microsoft.com/office/officeart/2018/2/layout/IconVerticalSolidList"/>
    <dgm:cxn modelId="{C5471CE1-1A0B-4A5E-8398-48CBFF7AC713}" type="presParOf" srcId="{0E26CDDB-3839-4462-A9A9-1ED87AD780F7}" destId="{869B1FBE-2B49-40DD-A0F0-6EBA91934F19}" srcOrd="3" destOrd="0" presId="urn:microsoft.com/office/officeart/2018/2/layout/IconVerticalSolidList"/>
    <dgm:cxn modelId="{81141D63-2259-4758-97C7-60927F2592A8}" type="presParOf" srcId="{7CF97363-6270-4B1E-B3DF-8DFFE99B4948}" destId="{F5253E8E-6BAC-4013-B554-698B0D11565F}" srcOrd="3" destOrd="0" presId="urn:microsoft.com/office/officeart/2018/2/layout/IconVerticalSolidList"/>
    <dgm:cxn modelId="{27CCA9AB-CC29-4CDF-8341-52A90CFFAE04}" type="presParOf" srcId="{7CF97363-6270-4B1E-B3DF-8DFFE99B4948}" destId="{3EA35AC1-7C63-4D31-BB93-95DBD79D6D19}" srcOrd="4" destOrd="0" presId="urn:microsoft.com/office/officeart/2018/2/layout/IconVerticalSolidList"/>
    <dgm:cxn modelId="{EA7ABC01-0AE5-49BB-BBD2-F24B64AEC6BD}" type="presParOf" srcId="{3EA35AC1-7C63-4D31-BB93-95DBD79D6D19}" destId="{831D4B1A-D7BA-401D-8DEE-46A43333B56A}" srcOrd="0" destOrd="0" presId="urn:microsoft.com/office/officeart/2018/2/layout/IconVerticalSolidList"/>
    <dgm:cxn modelId="{DCB1AC92-AC32-4F19-90B3-C452C8A7E09F}" type="presParOf" srcId="{3EA35AC1-7C63-4D31-BB93-95DBD79D6D19}" destId="{9F50894E-D0FE-4065-8A7A-7521D9CE4F3B}" srcOrd="1" destOrd="0" presId="urn:microsoft.com/office/officeart/2018/2/layout/IconVerticalSolidList"/>
    <dgm:cxn modelId="{60E9EDCB-D111-477D-B1B7-E435F8235865}" type="presParOf" srcId="{3EA35AC1-7C63-4D31-BB93-95DBD79D6D19}" destId="{00CEA365-BA2C-4BBC-BF96-C7FCCCCC432C}" srcOrd="2" destOrd="0" presId="urn:microsoft.com/office/officeart/2018/2/layout/IconVerticalSolidList"/>
    <dgm:cxn modelId="{F16F0983-6913-4044-BCFF-D38E66A4376C}" type="presParOf" srcId="{3EA35AC1-7C63-4D31-BB93-95DBD79D6D19}" destId="{215D5E21-EBA7-4AAE-B371-034C41307A29}" srcOrd="3" destOrd="0" presId="urn:microsoft.com/office/officeart/2018/2/layout/IconVerticalSolidList"/>
    <dgm:cxn modelId="{FB9D8C85-4B65-44C5-8360-EBA6519C3894}" type="presParOf" srcId="{7CF97363-6270-4B1E-B3DF-8DFFE99B4948}" destId="{8CFF953D-1E04-4761-B4CB-FD4CC3E443A1}" srcOrd="5" destOrd="0" presId="urn:microsoft.com/office/officeart/2018/2/layout/IconVerticalSolidList"/>
    <dgm:cxn modelId="{C37C7582-EBD0-4300-8810-05D2CBA830A8}" type="presParOf" srcId="{7CF97363-6270-4B1E-B3DF-8DFFE99B4948}" destId="{13AC7D27-CC7B-4892-9412-D4744649DE19}" srcOrd="6" destOrd="0" presId="urn:microsoft.com/office/officeart/2018/2/layout/IconVerticalSolidList"/>
    <dgm:cxn modelId="{E7127BBD-B691-4CA8-B81A-168B600F9FE0}" type="presParOf" srcId="{13AC7D27-CC7B-4892-9412-D4744649DE19}" destId="{1AA92CCF-4A73-4C62-BD12-E3CF644B62E4}" srcOrd="0" destOrd="0" presId="urn:microsoft.com/office/officeart/2018/2/layout/IconVerticalSolidList"/>
    <dgm:cxn modelId="{3986F3A2-207F-4FB8-ABCE-2209B255F666}" type="presParOf" srcId="{13AC7D27-CC7B-4892-9412-D4744649DE19}" destId="{74DAF983-50A1-4CE9-B922-F4EFA33ADD56}" srcOrd="1" destOrd="0" presId="urn:microsoft.com/office/officeart/2018/2/layout/IconVerticalSolidList"/>
    <dgm:cxn modelId="{6840FBF4-E751-493A-9D42-C7AE2F3D0B2C}" type="presParOf" srcId="{13AC7D27-CC7B-4892-9412-D4744649DE19}" destId="{FAE58A54-F991-4674-8B2A-FC8AD739B8C9}" srcOrd="2" destOrd="0" presId="urn:microsoft.com/office/officeart/2018/2/layout/IconVerticalSolidList"/>
    <dgm:cxn modelId="{DFF7F4F1-EEFA-4E96-8056-8F0F31F276D1}" type="presParOf" srcId="{13AC7D27-CC7B-4892-9412-D4744649DE19}" destId="{CC58844B-3AC1-43B9-B6B1-FA9019A373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959D7B-FDFB-48D5-AE20-29B3303CF83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3845092-6153-4F54-BA91-5D940F9ED180}">
      <dgm:prSet/>
      <dgm:spPr/>
      <dgm:t>
        <a:bodyPr/>
        <a:lstStyle/>
        <a:p>
          <a:pPr>
            <a:lnSpc>
              <a:spcPct val="100000"/>
            </a:lnSpc>
          </a:pPr>
          <a:r>
            <a:rPr lang="en-AU"/>
            <a:t>more than twice the rate of avoidable deaths;</a:t>
          </a:r>
          <a:endParaRPr lang="en-US"/>
        </a:p>
      </dgm:t>
    </dgm:pt>
    <dgm:pt modelId="{18D35183-9632-4D82-9753-47BFF255EC87}" type="parTrans" cxnId="{D72BABB5-9A41-4654-9D93-39974C7DBB9A}">
      <dgm:prSet/>
      <dgm:spPr/>
      <dgm:t>
        <a:bodyPr/>
        <a:lstStyle/>
        <a:p>
          <a:endParaRPr lang="en-US"/>
        </a:p>
      </dgm:t>
    </dgm:pt>
    <dgm:pt modelId="{DF23A69A-F41D-4750-B87E-EDFCD0583DF1}" type="sibTrans" cxnId="{D72BABB5-9A41-4654-9D93-39974C7DBB9A}">
      <dgm:prSet/>
      <dgm:spPr/>
      <dgm:t>
        <a:bodyPr/>
        <a:lstStyle/>
        <a:p>
          <a:endParaRPr lang="en-US"/>
        </a:p>
      </dgm:t>
    </dgm:pt>
    <dgm:pt modelId="{6F284CC0-07DA-4646-B49E-405D4295B66D}">
      <dgm:prSet/>
      <dgm:spPr/>
      <dgm:t>
        <a:bodyPr/>
        <a:lstStyle/>
        <a:p>
          <a:pPr>
            <a:lnSpc>
              <a:spcPct val="100000"/>
            </a:lnSpc>
          </a:pPr>
          <a:r>
            <a:rPr lang="en-AU"/>
            <a:t>twice the rate of emergency department and hospital admissions;</a:t>
          </a:r>
          <a:endParaRPr lang="en-US"/>
        </a:p>
      </dgm:t>
    </dgm:pt>
    <dgm:pt modelId="{784097A1-3B55-4119-808F-F7C465E91B38}" type="parTrans" cxnId="{98B3D0FB-0703-4527-8CFD-F7BC7B88CD8B}">
      <dgm:prSet/>
      <dgm:spPr/>
      <dgm:t>
        <a:bodyPr/>
        <a:lstStyle/>
        <a:p>
          <a:endParaRPr lang="en-US"/>
        </a:p>
      </dgm:t>
    </dgm:pt>
    <dgm:pt modelId="{582F6475-759D-4452-B15A-CCFF231DA709}" type="sibTrans" cxnId="{98B3D0FB-0703-4527-8CFD-F7BC7B88CD8B}">
      <dgm:prSet/>
      <dgm:spPr/>
      <dgm:t>
        <a:bodyPr/>
        <a:lstStyle/>
        <a:p>
          <a:endParaRPr lang="en-US"/>
        </a:p>
      </dgm:t>
    </dgm:pt>
    <dgm:pt modelId="{9AE74B6F-2154-4A6E-AD91-E93555E65DA5}">
      <dgm:prSet/>
      <dgm:spPr/>
      <dgm:t>
        <a:bodyPr/>
        <a:lstStyle/>
        <a:p>
          <a:pPr>
            <a:lnSpc>
              <a:spcPct val="100000"/>
            </a:lnSpc>
          </a:pPr>
          <a:r>
            <a:rPr lang="en-AU"/>
            <a:t>substantially higher rates of physical and mental health conditions; and </a:t>
          </a:r>
          <a:endParaRPr lang="en-US"/>
        </a:p>
      </dgm:t>
    </dgm:pt>
    <dgm:pt modelId="{91B184F5-31D1-49BD-B4C0-260A914525E7}" type="parTrans" cxnId="{B3316187-85F2-4B38-A362-7C655FCBEDCD}">
      <dgm:prSet/>
      <dgm:spPr/>
      <dgm:t>
        <a:bodyPr/>
        <a:lstStyle/>
        <a:p>
          <a:endParaRPr lang="en-US"/>
        </a:p>
      </dgm:t>
    </dgm:pt>
    <dgm:pt modelId="{65FB69AC-159D-4117-850A-9CEDABE3448F}" type="sibTrans" cxnId="{B3316187-85F2-4B38-A362-7C655FCBEDCD}">
      <dgm:prSet/>
      <dgm:spPr/>
      <dgm:t>
        <a:bodyPr/>
        <a:lstStyle/>
        <a:p>
          <a:endParaRPr lang="en-US"/>
        </a:p>
      </dgm:t>
    </dgm:pt>
    <dgm:pt modelId="{B6404587-483A-48BF-A79D-BD7459D16DB6}">
      <dgm:prSet custT="1"/>
      <dgm:spPr/>
      <dgm:t>
        <a:bodyPr/>
        <a:lstStyle/>
        <a:p>
          <a:pPr>
            <a:lnSpc>
              <a:spcPct val="100000"/>
            </a:lnSpc>
          </a:pPr>
          <a:r>
            <a:rPr lang="en-AU" sz="2800">
              <a:solidFill>
                <a:srgbClr val="FF0000"/>
              </a:solidFill>
            </a:rPr>
            <a:t>significantly lower rates of preventative healthcare. </a:t>
          </a:r>
          <a:endParaRPr lang="en-US" sz="2800">
            <a:solidFill>
              <a:srgbClr val="FF0000"/>
            </a:solidFill>
          </a:endParaRPr>
        </a:p>
      </dgm:t>
    </dgm:pt>
    <dgm:pt modelId="{14FB6770-99C2-409C-9CC9-1E979E7C960C}" type="parTrans" cxnId="{F1390D38-09B7-4C8D-84F6-6A0EE31A01C9}">
      <dgm:prSet/>
      <dgm:spPr/>
      <dgm:t>
        <a:bodyPr/>
        <a:lstStyle/>
        <a:p>
          <a:endParaRPr lang="en-US"/>
        </a:p>
      </dgm:t>
    </dgm:pt>
    <dgm:pt modelId="{844AF586-AF00-4B47-97C9-EC05411A26B8}" type="sibTrans" cxnId="{F1390D38-09B7-4C8D-84F6-6A0EE31A01C9}">
      <dgm:prSet/>
      <dgm:spPr/>
      <dgm:t>
        <a:bodyPr/>
        <a:lstStyle/>
        <a:p>
          <a:endParaRPr lang="en-US"/>
        </a:p>
      </dgm:t>
    </dgm:pt>
    <dgm:pt modelId="{A16E2AAE-A94D-47E0-9B8D-BAF4918DFCCF}" type="pres">
      <dgm:prSet presAssocID="{35959D7B-FDFB-48D5-AE20-29B3303CF83D}" presName="root" presStyleCnt="0">
        <dgm:presLayoutVars>
          <dgm:dir/>
          <dgm:resizeHandles val="exact"/>
        </dgm:presLayoutVars>
      </dgm:prSet>
      <dgm:spPr/>
    </dgm:pt>
    <dgm:pt modelId="{20F216A3-38A1-43B2-BBD0-4254DA734083}" type="pres">
      <dgm:prSet presAssocID="{F3845092-6153-4F54-BA91-5D940F9ED180}" presName="compNode" presStyleCnt="0"/>
      <dgm:spPr/>
    </dgm:pt>
    <dgm:pt modelId="{B646FF06-1D0F-43D3-811F-DF100ABD4A4F}" type="pres">
      <dgm:prSet presAssocID="{F3845092-6153-4F54-BA91-5D940F9ED180}" presName="bgRect" presStyleLbl="bgShp" presStyleIdx="0" presStyleCnt="4"/>
      <dgm:spPr/>
    </dgm:pt>
    <dgm:pt modelId="{E3A5EB5E-4548-4E44-BEBB-7EAA74D07A89}" type="pres">
      <dgm:prSet presAssocID="{F3845092-6153-4F54-BA91-5D940F9ED1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mbulance"/>
        </a:ext>
      </dgm:extLst>
    </dgm:pt>
    <dgm:pt modelId="{0C3D7C48-E760-44C3-9D06-47311443FAA6}" type="pres">
      <dgm:prSet presAssocID="{F3845092-6153-4F54-BA91-5D940F9ED180}" presName="spaceRect" presStyleCnt="0"/>
      <dgm:spPr/>
    </dgm:pt>
    <dgm:pt modelId="{E362BFA5-68D2-4D55-87A3-8BE890AB7C83}" type="pres">
      <dgm:prSet presAssocID="{F3845092-6153-4F54-BA91-5D940F9ED180}" presName="parTx" presStyleLbl="revTx" presStyleIdx="0" presStyleCnt="4">
        <dgm:presLayoutVars>
          <dgm:chMax val="0"/>
          <dgm:chPref val="0"/>
        </dgm:presLayoutVars>
      </dgm:prSet>
      <dgm:spPr/>
    </dgm:pt>
    <dgm:pt modelId="{5318DB46-6401-4A66-8BB0-8E91FC6EDD03}" type="pres">
      <dgm:prSet presAssocID="{DF23A69A-F41D-4750-B87E-EDFCD0583DF1}" presName="sibTrans" presStyleCnt="0"/>
      <dgm:spPr/>
    </dgm:pt>
    <dgm:pt modelId="{AA0A0FCC-F20B-445C-91EA-248D1029CAD6}" type="pres">
      <dgm:prSet presAssocID="{6F284CC0-07DA-4646-B49E-405D4295B66D}" presName="compNode" presStyleCnt="0"/>
      <dgm:spPr/>
    </dgm:pt>
    <dgm:pt modelId="{E1DEF767-266E-4FB3-B453-AEF230B2C475}" type="pres">
      <dgm:prSet presAssocID="{6F284CC0-07DA-4646-B49E-405D4295B66D}" presName="bgRect" presStyleLbl="bgShp" presStyleIdx="1" presStyleCnt="4"/>
      <dgm:spPr/>
    </dgm:pt>
    <dgm:pt modelId="{3E782C26-6AF9-4126-88C2-0A5734F1C9C2}" type="pres">
      <dgm:prSet presAssocID="{6F284CC0-07DA-4646-B49E-405D4295B66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E900CD1F-E5F4-4FF4-87B7-2B452D98E710}" type="pres">
      <dgm:prSet presAssocID="{6F284CC0-07DA-4646-B49E-405D4295B66D}" presName="spaceRect" presStyleCnt="0"/>
      <dgm:spPr/>
    </dgm:pt>
    <dgm:pt modelId="{F3C3307A-DFFA-4FC6-AA19-713013E83870}" type="pres">
      <dgm:prSet presAssocID="{6F284CC0-07DA-4646-B49E-405D4295B66D}" presName="parTx" presStyleLbl="revTx" presStyleIdx="1" presStyleCnt="4">
        <dgm:presLayoutVars>
          <dgm:chMax val="0"/>
          <dgm:chPref val="0"/>
        </dgm:presLayoutVars>
      </dgm:prSet>
      <dgm:spPr/>
    </dgm:pt>
    <dgm:pt modelId="{E8211421-83A6-4377-AADC-03034EECA346}" type="pres">
      <dgm:prSet presAssocID="{582F6475-759D-4452-B15A-CCFF231DA709}" presName="sibTrans" presStyleCnt="0"/>
      <dgm:spPr/>
    </dgm:pt>
    <dgm:pt modelId="{B5ED1D46-375B-450A-B516-37AA55D93239}" type="pres">
      <dgm:prSet presAssocID="{9AE74B6F-2154-4A6E-AD91-E93555E65DA5}" presName="compNode" presStyleCnt="0"/>
      <dgm:spPr/>
    </dgm:pt>
    <dgm:pt modelId="{D87FFBFC-DB08-44DF-86DF-45B04AB957A1}" type="pres">
      <dgm:prSet presAssocID="{9AE74B6F-2154-4A6E-AD91-E93555E65DA5}" presName="bgRect" presStyleLbl="bgShp" presStyleIdx="2" presStyleCnt="4"/>
      <dgm:spPr/>
    </dgm:pt>
    <dgm:pt modelId="{991D0A11-7548-4419-8AE9-F8779DA9ACFE}" type="pres">
      <dgm:prSet presAssocID="{9AE74B6F-2154-4A6E-AD91-E93555E65D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F22BF176-714B-4F3C-B0D0-EC172E726D2F}" type="pres">
      <dgm:prSet presAssocID="{9AE74B6F-2154-4A6E-AD91-E93555E65DA5}" presName="spaceRect" presStyleCnt="0"/>
      <dgm:spPr/>
    </dgm:pt>
    <dgm:pt modelId="{71E23B34-FC3B-41EB-AB30-A4E697C7201F}" type="pres">
      <dgm:prSet presAssocID="{9AE74B6F-2154-4A6E-AD91-E93555E65DA5}" presName="parTx" presStyleLbl="revTx" presStyleIdx="2" presStyleCnt="4">
        <dgm:presLayoutVars>
          <dgm:chMax val="0"/>
          <dgm:chPref val="0"/>
        </dgm:presLayoutVars>
      </dgm:prSet>
      <dgm:spPr/>
    </dgm:pt>
    <dgm:pt modelId="{9952B316-8DDC-4C70-B11A-37B1296AB3F0}" type="pres">
      <dgm:prSet presAssocID="{65FB69AC-159D-4117-850A-9CEDABE3448F}" presName="sibTrans" presStyleCnt="0"/>
      <dgm:spPr/>
    </dgm:pt>
    <dgm:pt modelId="{D0A29E6B-01A9-447C-A55C-1355149847C1}" type="pres">
      <dgm:prSet presAssocID="{B6404587-483A-48BF-A79D-BD7459D16DB6}" presName="compNode" presStyleCnt="0"/>
      <dgm:spPr/>
    </dgm:pt>
    <dgm:pt modelId="{0A63A2B7-65AB-4D57-9302-4333E2665CF3}" type="pres">
      <dgm:prSet presAssocID="{B6404587-483A-48BF-A79D-BD7459D16DB6}" presName="bgRect" presStyleLbl="bgShp" presStyleIdx="3" presStyleCnt="4"/>
      <dgm:spPr/>
    </dgm:pt>
    <dgm:pt modelId="{DC3F7353-CB82-46B9-9D5C-5619B4F20ADB}" type="pres">
      <dgm:prSet presAssocID="{B6404587-483A-48BF-A79D-BD7459D16D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9234E514-2D3F-4DCE-96C3-E27A43ADB822}" type="pres">
      <dgm:prSet presAssocID="{B6404587-483A-48BF-A79D-BD7459D16DB6}" presName="spaceRect" presStyleCnt="0"/>
      <dgm:spPr/>
    </dgm:pt>
    <dgm:pt modelId="{9811CD14-ADD7-48A9-8AC8-95DEF43D7AC4}" type="pres">
      <dgm:prSet presAssocID="{B6404587-483A-48BF-A79D-BD7459D16DB6}" presName="parTx" presStyleLbl="revTx" presStyleIdx="3" presStyleCnt="4">
        <dgm:presLayoutVars>
          <dgm:chMax val="0"/>
          <dgm:chPref val="0"/>
        </dgm:presLayoutVars>
      </dgm:prSet>
      <dgm:spPr/>
    </dgm:pt>
  </dgm:ptLst>
  <dgm:cxnLst>
    <dgm:cxn modelId="{0D858223-71D0-40E5-AE57-5A1079EB824D}" type="presOf" srcId="{9AE74B6F-2154-4A6E-AD91-E93555E65DA5}" destId="{71E23B34-FC3B-41EB-AB30-A4E697C7201F}" srcOrd="0" destOrd="0" presId="urn:microsoft.com/office/officeart/2018/2/layout/IconVerticalSolidList"/>
    <dgm:cxn modelId="{F1390D38-09B7-4C8D-84F6-6A0EE31A01C9}" srcId="{35959D7B-FDFB-48D5-AE20-29B3303CF83D}" destId="{B6404587-483A-48BF-A79D-BD7459D16DB6}" srcOrd="3" destOrd="0" parTransId="{14FB6770-99C2-409C-9CC9-1E979E7C960C}" sibTransId="{844AF586-AF00-4B47-97C9-EC05411A26B8}"/>
    <dgm:cxn modelId="{F59C9140-E0BB-4445-BC13-37C751373A10}" type="presOf" srcId="{35959D7B-FDFB-48D5-AE20-29B3303CF83D}" destId="{A16E2AAE-A94D-47E0-9B8D-BAF4918DFCCF}" srcOrd="0" destOrd="0" presId="urn:microsoft.com/office/officeart/2018/2/layout/IconVerticalSolidList"/>
    <dgm:cxn modelId="{920CE251-9679-4845-A7C7-095F9C92A118}" type="presOf" srcId="{B6404587-483A-48BF-A79D-BD7459D16DB6}" destId="{9811CD14-ADD7-48A9-8AC8-95DEF43D7AC4}" srcOrd="0" destOrd="0" presId="urn:microsoft.com/office/officeart/2018/2/layout/IconVerticalSolidList"/>
    <dgm:cxn modelId="{B3316187-85F2-4B38-A362-7C655FCBEDCD}" srcId="{35959D7B-FDFB-48D5-AE20-29B3303CF83D}" destId="{9AE74B6F-2154-4A6E-AD91-E93555E65DA5}" srcOrd="2" destOrd="0" parTransId="{91B184F5-31D1-49BD-B4C0-260A914525E7}" sibTransId="{65FB69AC-159D-4117-850A-9CEDABE3448F}"/>
    <dgm:cxn modelId="{12655D90-6367-4503-AB3D-A0B5DF175036}" type="presOf" srcId="{F3845092-6153-4F54-BA91-5D940F9ED180}" destId="{E362BFA5-68D2-4D55-87A3-8BE890AB7C83}" srcOrd="0" destOrd="0" presId="urn:microsoft.com/office/officeart/2018/2/layout/IconVerticalSolidList"/>
    <dgm:cxn modelId="{F50B13A2-CD74-4C8D-9F03-F539343EDE56}" type="presOf" srcId="{6F284CC0-07DA-4646-B49E-405D4295B66D}" destId="{F3C3307A-DFFA-4FC6-AA19-713013E83870}" srcOrd="0" destOrd="0" presId="urn:microsoft.com/office/officeart/2018/2/layout/IconVerticalSolidList"/>
    <dgm:cxn modelId="{D72BABB5-9A41-4654-9D93-39974C7DBB9A}" srcId="{35959D7B-FDFB-48D5-AE20-29B3303CF83D}" destId="{F3845092-6153-4F54-BA91-5D940F9ED180}" srcOrd="0" destOrd="0" parTransId="{18D35183-9632-4D82-9753-47BFF255EC87}" sibTransId="{DF23A69A-F41D-4750-B87E-EDFCD0583DF1}"/>
    <dgm:cxn modelId="{98B3D0FB-0703-4527-8CFD-F7BC7B88CD8B}" srcId="{35959D7B-FDFB-48D5-AE20-29B3303CF83D}" destId="{6F284CC0-07DA-4646-B49E-405D4295B66D}" srcOrd="1" destOrd="0" parTransId="{784097A1-3B55-4119-808F-F7C465E91B38}" sibTransId="{582F6475-759D-4452-B15A-CCFF231DA709}"/>
    <dgm:cxn modelId="{B0AF4839-D199-410A-BD24-D91DCDE4CEC8}" type="presParOf" srcId="{A16E2AAE-A94D-47E0-9B8D-BAF4918DFCCF}" destId="{20F216A3-38A1-43B2-BBD0-4254DA734083}" srcOrd="0" destOrd="0" presId="urn:microsoft.com/office/officeart/2018/2/layout/IconVerticalSolidList"/>
    <dgm:cxn modelId="{4F81F93C-729A-4D98-B41E-56FF8D62C1A4}" type="presParOf" srcId="{20F216A3-38A1-43B2-BBD0-4254DA734083}" destId="{B646FF06-1D0F-43D3-811F-DF100ABD4A4F}" srcOrd="0" destOrd="0" presId="urn:microsoft.com/office/officeart/2018/2/layout/IconVerticalSolidList"/>
    <dgm:cxn modelId="{2E755E28-206C-46F9-9E76-2AAB90F6699B}" type="presParOf" srcId="{20F216A3-38A1-43B2-BBD0-4254DA734083}" destId="{E3A5EB5E-4548-4E44-BEBB-7EAA74D07A89}" srcOrd="1" destOrd="0" presId="urn:microsoft.com/office/officeart/2018/2/layout/IconVerticalSolidList"/>
    <dgm:cxn modelId="{66CA93B1-625C-46AF-BEA5-A0DFFBCC9B65}" type="presParOf" srcId="{20F216A3-38A1-43B2-BBD0-4254DA734083}" destId="{0C3D7C48-E760-44C3-9D06-47311443FAA6}" srcOrd="2" destOrd="0" presId="urn:microsoft.com/office/officeart/2018/2/layout/IconVerticalSolidList"/>
    <dgm:cxn modelId="{F8C1C237-B0AE-4692-BE5C-89A11F5F1B2F}" type="presParOf" srcId="{20F216A3-38A1-43B2-BBD0-4254DA734083}" destId="{E362BFA5-68D2-4D55-87A3-8BE890AB7C83}" srcOrd="3" destOrd="0" presId="urn:microsoft.com/office/officeart/2018/2/layout/IconVerticalSolidList"/>
    <dgm:cxn modelId="{7C462DBA-06F8-49BF-A1A8-301B03C95D0B}" type="presParOf" srcId="{A16E2AAE-A94D-47E0-9B8D-BAF4918DFCCF}" destId="{5318DB46-6401-4A66-8BB0-8E91FC6EDD03}" srcOrd="1" destOrd="0" presId="urn:microsoft.com/office/officeart/2018/2/layout/IconVerticalSolidList"/>
    <dgm:cxn modelId="{C2ABD6D1-DBC5-498E-8C4E-644D71FC7E71}" type="presParOf" srcId="{A16E2AAE-A94D-47E0-9B8D-BAF4918DFCCF}" destId="{AA0A0FCC-F20B-445C-91EA-248D1029CAD6}" srcOrd="2" destOrd="0" presId="urn:microsoft.com/office/officeart/2018/2/layout/IconVerticalSolidList"/>
    <dgm:cxn modelId="{2FCB80DE-3D4A-4DA9-A916-F34499392B61}" type="presParOf" srcId="{AA0A0FCC-F20B-445C-91EA-248D1029CAD6}" destId="{E1DEF767-266E-4FB3-B453-AEF230B2C475}" srcOrd="0" destOrd="0" presId="urn:microsoft.com/office/officeart/2018/2/layout/IconVerticalSolidList"/>
    <dgm:cxn modelId="{6D36771E-E4BB-4055-AEDE-BE6C7D80E1D2}" type="presParOf" srcId="{AA0A0FCC-F20B-445C-91EA-248D1029CAD6}" destId="{3E782C26-6AF9-4126-88C2-0A5734F1C9C2}" srcOrd="1" destOrd="0" presId="urn:microsoft.com/office/officeart/2018/2/layout/IconVerticalSolidList"/>
    <dgm:cxn modelId="{D1CE0B08-388F-48C3-9E78-3D23480221DD}" type="presParOf" srcId="{AA0A0FCC-F20B-445C-91EA-248D1029CAD6}" destId="{E900CD1F-E5F4-4FF4-87B7-2B452D98E710}" srcOrd="2" destOrd="0" presId="urn:microsoft.com/office/officeart/2018/2/layout/IconVerticalSolidList"/>
    <dgm:cxn modelId="{7839844C-41B0-420F-A030-174BD83590CF}" type="presParOf" srcId="{AA0A0FCC-F20B-445C-91EA-248D1029CAD6}" destId="{F3C3307A-DFFA-4FC6-AA19-713013E83870}" srcOrd="3" destOrd="0" presId="urn:microsoft.com/office/officeart/2018/2/layout/IconVerticalSolidList"/>
    <dgm:cxn modelId="{0A32D268-FEA2-46C6-A1E7-E00A1C0B86FD}" type="presParOf" srcId="{A16E2AAE-A94D-47E0-9B8D-BAF4918DFCCF}" destId="{E8211421-83A6-4377-AADC-03034EECA346}" srcOrd="3" destOrd="0" presId="urn:microsoft.com/office/officeart/2018/2/layout/IconVerticalSolidList"/>
    <dgm:cxn modelId="{CE4E98CD-FFA4-4B41-8EFD-AA25FA3A4643}" type="presParOf" srcId="{A16E2AAE-A94D-47E0-9B8D-BAF4918DFCCF}" destId="{B5ED1D46-375B-450A-B516-37AA55D93239}" srcOrd="4" destOrd="0" presId="urn:microsoft.com/office/officeart/2018/2/layout/IconVerticalSolidList"/>
    <dgm:cxn modelId="{EB899BFC-ED5C-4A40-A5EC-46E960DA7B0F}" type="presParOf" srcId="{B5ED1D46-375B-450A-B516-37AA55D93239}" destId="{D87FFBFC-DB08-44DF-86DF-45B04AB957A1}" srcOrd="0" destOrd="0" presId="urn:microsoft.com/office/officeart/2018/2/layout/IconVerticalSolidList"/>
    <dgm:cxn modelId="{D87BD606-251B-4E70-A6C7-41288C29A65D}" type="presParOf" srcId="{B5ED1D46-375B-450A-B516-37AA55D93239}" destId="{991D0A11-7548-4419-8AE9-F8779DA9ACFE}" srcOrd="1" destOrd="0" presId="urn:microsoft.com/office/officeart/2018/2/layout/IconVerticalSolidList"/>
    <dgm:cxn modelId="{F2EFF8AC-5EE1-4E34-9B3A-C73DBB16B0B2}" type="presParOf" srcId="{B5ED1D46-375B-450A-B516-37AA55D93239}" destId="{F22BF176-714B-4F3C-B0D0-EC172E726D2F}" srcOrd="2" destOrd="0" presId="urn:microsoft.com/office/officeart/2018/2/layout/IconVerticalSolidList"/>
    <dgm:cxn modelId="{B03ABCAF-033F-4E10-9433-A8720A9A7486}" type="presParOf" srcId="{B5ED1D46-375B-450A-B516-37AA55D93239}" destId="{71E23B34-FC3B-41EB-AB30-A4E697C7201F}" srcOrd="3" destOrd="0" presId="urn:microsoft.com/office/officeart/2018/2/layout/IconVerticalSolidList"/>
    <dgm:cxn modelId="{373BD9F8-3163-45CC-9EA0-9445CFC39BEB}" type="presParOf" srcId="{A16E2AAE-A94D-47E0-9B8D-BAF4918DFCCF}" destId="{9952B316-8DDC-4C70-B11A-37B1296AB3F0}" srcOrd="5" destOrd="0" presId="urn:microsoft.com/office/officeart/2018/2/layout/IconVerticalSolidList"/>
    <dgm:cxn modelId="{06105DD1-2F62-4BAF-9B2A-428CD315F8A1}" type="presParOf" srcId="{A16E2AAE-A94D-47E0-9B8D-BAF4918DFCCF}" destId="{D0A29E6B-01A9-447C-A55C-1355149847C1}" srcOrd="6" destOrd="0" presId="urn:microsoft.com/office/officeart/2018/2/layout/IconVerticalSolidList"/>
    <dgm:cxn modelId="{560C80B8-56C9-4F61-ABBB-C7F048D8D37A}" type="presParOf" srcId="{D0A29E6B-01A9-447C-A55C-1355149847C1}" destId="{0A63A2B7-65AB-4D57-9302-4333E2665CF3}" srcOrd="0" destOrd="0" presId="urn:microsoft.com/office/officeart/2018/2/layout/IconVerticalSolidList"/>
    <dgm:cxn modelId="{1D0F06A5-0676-4B10-924A-B7E0585EED20}" type="presParOf" srcId="{D0A29E6B-01A9-447C-A55C-1355149847C1}" destId="{DC3F7353-CB82-46B9-9D5C-5619B4F20ADB}" srcOrd="1" destOrd="0" presId="urn:microsoft.com/office/officeart/2018/2/layout/IconVerticalSolidList"/>
    <dgm:cxn modelId="{FBD7F70C-EAA2-4D3C-8D4D-4D018389AF9D}" type="presParOf" srcId="{D0A29E6B-01A9-447C-A55C-1355149847C1}" destId="{9234E514-2D3F-4DCE-96C3-E27A43ADB822}" srcOrd="2" destOrd="0" presId="urn:microsoft.com/office/officeart/2018/2/layout/IconVerticalSolidList"/>
    <dgm:cxn modelId="{8EB65052-320E-499F-888F-F43E61B73BB8}" type="presParOf" srcId="{D0A29E6B-01A9-447C-A55C-1355149847C1}" destId="{9811CD14-ADD7-48A9-8AC8-95DEF43D7A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BBD918-8BD9-43AE-9321-5C5F3439E6F2}"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180DD5E9-2FEA-4CB1-A1BF-B0DC9D16434C}">
      <dgm:prSet/>
      <dgm:spPr/>
      <dgm:t>
        <a:bodyPr/>
        <a:lstStyle/>
        <a:p>
          <a:r>
            <a:rPr lang="en-AU"/>
            <a:t>More likely to be overweight or obese</a:t>
          </a:r>
          <a:endParaRPr lang="en-US"/>
        </a:p>
      </dgm:t>
    </dgm:pt>
    <dgm:pt modelId="{9C028825-C7DF-4E7A-AA66-492776E75C36}" type="parTrans" cxnId="{5C4E5DF0-55DE-4A97-800C-9E54FC4A8FFF}">
      <dgm:prSet/>
      <dgm:spPr/>
      <dgm:t>
        <a:bodyPr/>
        <a:lstStyle/>
        <a:p>
          <a:endParaRPr lang="en-US"/>
        </a:p>
      </dgm:t>
    </dgm:pt>
    <dgm:pt modelId="{34E73C91-CE10-4E8E-A678-A9A06308EB67}" type="sibTrans" cxnId="{5C4E5DF0-55DE-4A97-800C-9E54FC4A8FFF}">
      <dgm:prSet/>
      <dgm:spPr/>
      <dgm:t>
        <a:bodyPr/>
        <a:lstStyle/>
        <a:p>
          <a:endParaRPr lang="en-US"/>
        </a:p>
      </dgm:t>
    </dgm:pt>
    <dgm:pt modelId="{C8AAA013-C301-468F-9E50-DA948FBA1E9A}">
      <dgm:prSet/>
      <dgm:spPr/>
      <dgm:t>
        <a:bodyPr/>
        <a:lstStyle/>
        <a:p>
          <a:r>
            <a:rPr lang="en-AU"/>
            <a:t>Consume diets higher in fat and sugar (fast food!) </a:t>
          </a:r>
          <a:endParaRPr lang="en-US"/>
        </a:p>
      </dgm:t>
    </dgm:pt>
    <dgm:pt modelId="{D5E246F0-2ABA-491B-BE68-006D55FDD210}" type="parTrans" cxnId="{47248EC2-82B7-4683-AD85-2A86C09BB2E2}">
      <dgm:prSet/>
      <dgm:spPr/>
      <dgm:t>
        <a:bodyPr/>
        <a:lstStyle/>
        <a:p>
          <a:endParaRPr lang="en-US"/>
        </a:p>
      </dgm:t>
    </dgm:pt>
    <dgm:pt modelId="{E711FA27-B40B-43A1-A6BC-676B6D4581CF}" type="sibTrans" cxnId="{47248EC2-82B7-4683-AD85-2A86C09BB2E2}">
      <dgm:prSet/>
      <dgm:spPr/>
      <dgm:t>
        <a:bodyPr/>
        <a:lstStyle/>
        <a:p>
          <a:endParaRPr lang="en-US"/>
        </a:p>
      </dgm:t>
    </dgm:pt>
    <dgm:pt modelId="{7C218363-0D47-43E2-AD54-24BDE8378B5A}">
      <dgm:prSet/>
      <dgm:spPr/>
      <dgm:t>
        <a:bodyPr/>
        <a:lstStyle/>
        <a:p>
          <a:r>
            <a:rPr lang="en-AU"/>
            <a:t>Don’t get enough exercise</a:t>
          </a:r>
          <a:endParaRPr lang="en-US"/>
        </a:p>
      </dgm:t>
    </dgm:pt>
    <dgm:pt modelId="{4FB7EED7-294E-4167-8668-FC37D1CEE468}" type="parTrans" cxnId="{6C922715-6331-4EC1-B9A9-14BA8B882CEF}">
      <dgm:prSet/>
      <dgm:spPr/>
      <dgm:t>
        <a:bodyPr/>
        <a:lstStyle/>
        <a:p>
          <a:endParaRPr lang="en-US"/>
        </a:p>
      </dgm:t>
    </dgm:pt>
    <dgm:pt modelId="{A76CB8CE-D381-4A5B-A050-3C1A35195E9A}" type="sibTrans" cxnId="{6C922715-6331-4EC1-B9A9-14BA8B882CEF}">
      <dgm:prSet/>
      <dgm:spPr/>
      <dgm:t>
        <a:bodyPr/>
        <a:lstStyle/>
        <a:p>
          <a:endParaRPr lang="en-US"/>
        </a:p>
      </dgm:t>
    </dgm:pt>
    <dgm:pt modelId="{F19866EE-D71B-4149-85D1-AE5A51E294CB}">
      <dgm:prSet/>
      <dgm:spPr/>
      <dgm:t>
        <a:bodyPr/>
        <a:lstStyle/>
        <a:p>
          <a:r>
            <a:rPr lang="en-AU"/>
            <a:t>Are more likely to have substantial oral health problems</a:t>
          </a:r>
          <a:endParaRPr lang="en-US"/>
        </a:p>
      </dgm:t>
    </dgm:pt>
    <dgm:pt modelId="{4FE417D7-30C2-49C8-B51A-FF631E07DD1D}" type="parTrans" cxnId="{6080C163-484A-4DE5-926E-8FB673813023}">
      <dgm:prSet/>
      <dgm:spPr/>
      <dgm:t>
        <a:bodyPr/>
        <a:lstStyle/>
        <a:p>
          <a:endParaRPr lang="en-US"/>
        </a:p>
      </dgm:t>
    </dgm:pt>
    <dgm:pt modelId="{B77DD29A-0C42-4135-B6B1-F60E81643DE5}" type="sibTrans" cxnId="{6080C163-484A-4DE5-926E-8FB673813023}">
      <dgm:prSet/>
      <dgm:spPr/>
      <dgm:t>
        <a:bodyPr/>
        <a:lstStyle/>
        <a:p>
          <a:endParaRPr lang="en-US"/>
        </a:p>
      </dgm:t>
    </dgm:pt>
    <dgm:pt modelId="{C0CA233E-3D06-4C0B-9A6A-90AE5CA38EE1}">
      <dgm:prSet/>
      <dgm:spPr/>
      <dgm:t>
        <a:bodyPr/>
        <a:lstStyle/>
        <a:p>
          <a:r>
            <a:rPr lang="en-AU"/>
            <a:t>Likely to have multiple health issues</a:t>
          </a:r>
          <a:endParaRPr lang="en-US"/>
        </a:p>
      </dgm:t>
    </dgm:pt>
    <dgm:pt modelId="{7FF41801-44EA-4281-8E60-61406B88C8B4}" type="parTrans" cxnId="{10BC9F9D-5EFE-4C9D-929E-7F370EC1E297}">
      <dgm:prSet/>
      <dgm:spPr/>
      <dgm:t>
        <a:bodyPr/>
        <a:lstStyle/>
        <a:p>
          <a:endParaRPr lang="en-US"/>
        </a:p>
      </dgm:t>
    </dgm:pt>
    <dgm:pt modelId="{578A1019-C434-41BA-85D0-8E90C0241685}" type="sibTrans" cxnId="{10BC9F9D-5EFE-4C9D-929E-7F370EC1E297}">
      <dgm:prSet/>
      <dgm:spPr/>
      <dgm:t>
        <a:bodyPr/>
        <a:lstStyle/>
        <a:p>
          <a:endParaRPr lang="en-US"/>
        </a:p>
      </dgm:t>
    </dgm:pt>
    <dgm:pt modelId="{77AD33C1-E629-4FB1-8615-2894C139E93F}">
      <dgm:prSet/>
      <dgm:spPr/>
      <dgm:t>
        <a:bodyPr/>
        <a:lstStyle/>
        <a:p>
          <a:r>
            <a:rPr lang="en-AU"/>
            <a:t>Take multiple medication </a:t>
          </a:r>
          <a:endParaRPr lang="en-US"/>
        </a:p>
      </dgm:t>
    </dgm:pt>
    <dgm:pt modelId="{995B4922-63C5-4385-AFF7-978437ECF195}" type="parTrans" cxnId="{18167F0A-2681-405B-BC02-00DC1618D1F5}">
      <dgm:prSet/>
      <dgm:spPr/>
      <dgm:t>
        <a:bodyPr/>
        <a:lstStyle/>
        <a:p>
          <a:endParaRPr lang="en-US"/>
        </a:p>
      </dgm:t>
    </dgm:pt>
    <dgm:pt modelId="{2A3B4EED-0F9F-4E7B-B5F8-4FF2E9E1210E}" type="sibTrans" cxnId="{18167F0A-2681-405B-BC02-00DC1618D1F5}">
      <dgm:prSet/>
      <dgm:spPr/>
      <dgm:t>
        <a:bodyPr/>
        <a:lstStyle/>
        <a:p>
          <a:endParaRPr lang="en-US"/>
        </a:p>
      </dgm:t>
    </dgm:pt>
    <dgm:pt modelId="{6ACB8F13-4053-4540-83C8-98711CE29B5D}">
      <dgm:prSet/>
      <dgm:spPr/>
      <dgm:t>
        <a:bodyPr/>
        <a:lstStyle/>
        <a:p>
          <a:r>
            <a:rPr lang="en-AU"/>
            <a:t>Higher rates of mental health issues </a:t>
          </a:r>
          <a:endParaRPr lang="en-US"/>
        </a:p>
      </dgm:t>
    </dgm:pt>
    <dgm:pt modelId="{B9B6FE76-4C31-4550-9BE2-AAA5902BF2A9}" type="parTrans" cxnId="{D2EC621D-EA5F-4128-BB0C-C653E3D71189}">
      <dgm:prSet/>
      <dgm:spPr/>
      <dgm:t>
        <a:bodyPr/>
        <a:lstStyle/>
        <a:p>
          <a:endParaRPr lang="en-US"/>
        </a:p>
      </dgm:t>
    </dgm:pt>
    <dgm:pt modelId="{160E01DD-9818-41E6-89F2-CD54DC7123F5}" type="sibTrans" cxnId="{D2EC621D-EA5F-4128-BB0C-C653E3D71189}">
      <dgm:prSet/>
      <dgm:spPr/>
      <dgm:t>
        <a:bodyPr/>
        <a:lstStyle/>
        <a:p>
          <a:endParaRPr lang="en-US"/>
        </a:p>
      </dgm:t>
    </dgm:pt>
    <dgm:pt modelId="{4DFABF4B-9EAA-495B-88C6-DB8CABC17B76}" type="pres">
      <dgm:prSet presAssocID="{39BBD918-8BD9-43AE-9321-5C5F3439E6F2}" presName="vert0" presStyleCnt="0">
        <dgm:presLayoutVars>
          <dgm:dir/>
          <dgm:animOne val="branch"/>
          <dgm:animLvl val="lvl"/>
        </dgm:presLayoutVars>
      </dgm:prSet>
      <dgm:spPr/>
    </dgm:pt>
    <dgm:pt modelId="{3F753CCA-917A-4FEA-BA3F-EA8709E4FF9C}" type="pres">
      <dgm:prSet presAssocID="{180DD5E9-2FEA-4CB1-A1BF-B0DC9D16434C}" presName="thickLine" presStyleLbl="alignNode1" presStyleIdx="0" presStyleCnt="7"/>
      <dgm:spPr/>
    </dgm:pt>
    <dgm:pt modelId="{DA422C62-5468-46F6-92BF-D4F8385AC5D7}" type="pres">
      <dgm:prSet presAssocID="{180DD5E9-2FEA-4CB1-A1BF-B0DC9D16434C}" presName="horz1" presStyleCnt="0"/>
      <dgm:spPr/>
    </dgm:pt>
    <dgm:pt modelId="{1F6C00F3-F011-454D-AEFC-7E808B0DF681}" type="pres">
      <dgm:prSet presAssocID="{180DD5E9-2FEA-4CB1-A1BF-B0DC9D16434C}" presName="tx1" presStyleLbl="revTx" presStyleIdx="0" presStyleCnt="7"/>
      <dgm:spPr/>
    </dgm:pt>
    <dgm:pt modelId="{C514C275-2363-49A4-9EB4-8569C0C5FD33}" type="pres">
      <dgm:prSet presAssocID="{180DD5E9-2FEA-4CB1-A1BF-B0DC9D16434C}" presName="vert1" presStyleCnt="0"/>
      <dgm:spPr/>
    </dgm:pt>
    <dgm:pt modelId="{C4834E3B-BBBC-4199-8045-E9C215ABF493}" type="pres">
      <dgm:prSet presAssocID="{C8AAA013-C301-468F-9E50-DA948FBA1E9A}" presName="thickLine" presStyleLbl="alignNode1" presStyleIdx="1" presStyleCnt="7"/>
      <dgm:spPr/>
    </dgm:pt>
    <dgm:pt modelId="{60B9F8E7-F2F4-45AC-B4A4-A73A6358455C}" type="pres">
      <dgm:prSet presAssocID="{C8AAA013-C301-468F-9E50-DA948FBA1E9A}" presName="horz1" presStyleCnt="0"/>
      <dgm:spPr/>
    </dgm:pt>
    <dgm:pt modelId="{5753ECAB-3406-4611-A741-9EFB97AE3240}" type="pres">
      <dgm:prSet presAssocID="{C8AAA013-C301-468F-9E50-DA948FBA1E9A}" presName="tx1" presStyleLbl="revTx" presStyleIdx="1" presStyleCnt="7"/>
      <dgm:spPr/>
    </dgm:pt>
    <dgm:pt modelId="{A5062F00-9E25-4A64-9DE7-6D973F18F7CE}" type="pres">
      <dgm:prSet presAssocID="{C8AAA013-C301-468F-9E50-DA948FBA1E9A}" presName="vert1" presStyleCnt="0"/>
      <dgm:spPr/>
    </dgm:pt>
    <dgm:pt modelId="{B9969A67-286B-4560-BED8-0A5C1FA1C816}" type="pres">
      <dgm:prSet presAssocID="{7C218363-0D47-43E2-AD54-24BDE8378B5A}" presName="thickLine" presStyleLbl="alignNode1" presStyleIdx="2" presStyleCnt="7"/>
      <dgm:spPr/>
    </dgm:pt>
    <dgm:pt modelId="{5332E3E5-201B-4FBD-8329-3EEFE30B094E}" type="pres">
      <dgm:prSet presAssocID="{7C218363-0D47-43E2-AD54-24BDE8378B5A}" presName="horz1" presStyleCnt="0"/>
      <dgm:spPr/>
    </dgm:pt>
    <dgm:pt modelId="{51F6C542-8823-4B6C-93BB-B1E682D4E124}" type="pres">
      <dgm:prSet presAssocID="{7C218363-0D47-43E2-AD54-24BDE8378B5A}" presName="tx1" presStyleLbl="revTx" presStyleIdx="2" presStyleCnt="7"/>
      <dgm:spPr/>
    </dgm:pt>
    <dgm:pt modelId="{B1A9A7D6-B42A-4E8B-B7AC-B25F82B139A2}" type="pres">
      <dgm:prSet presAssocID="{7C218363-0D47-43E2-AD54-24BDE8378B5A}" presName="vert1" presStyleCnt="0"/>
      <dgm:spPr/>
    </dgm:pt>
    <dgm:pt modelId="{32BE7651-D2EB-48FE-A9D0-16017E11D5C5}" type="pres">
      <dgm:prSet presAssocID="{F19866EE-D71B-4149-85D1-AE5A51E294CB}" presName="thickLine" presStyleLbl="alignNode1" presStyleIdx="3" presStyleCnt="7"/>
      <dgm:spPr/>
    </dgm:pt>
    <dgm:pt modelId="{8DE56191-2D55-47F6-A76F-DC0474E46EE3}" type="pres">
      <dgm:prSet presAssocID="{F19866EE-D71B-4149-85D1-AE5A51E294CB}" presName="horz1" presStyleCnt="0"/>
      <dgm:spPr/>
    </dgm:pt>
    <dgm:pt modelId="{FA9C7C00-3A34-464C-BA34-5610DFE1545C}" type="pres">
      <dgm:prSet presAssocID="{F19866EE-D71B-4149-85D1-AE5A51E294CB}" presName="tx1" presStyleLbl="revTx" presStyleIdx="3" presStyleCnt="7"/>
      <dgm:spPr/>
    </dgm:pt>
    <dgm:pt modelId="{E752F6BC-F276-4F58-BFB4-5C8A8B92C63E}" type="pres">
      <dgm:prSet presAssocID="{F19866EE-D71B-4149-85D1-AE5A51E294CB}" presName="vert1" presStyleCnt="0"/>
      <dgm:spPr/>
    </dgm:pt>
    <dgm:pt modelId="{E73F6C0A-B9F9-4AB3-AA20-3FEDEEBC776C}" type="pres">
      <dgm:prSet presAssocID="{C0CA233E-3D06-4C0B-9A6A-90AE5CA38EE1}" presName="thickLine" presStyleLbl="alignNode1" presStyleIdx="4" presStyleCnt="7"/>
      <dgm:spPr/>
    </dgm:pt>
    <dgm:pt modelId="{95528820-D6D2-41D3-8E8C-7B2A98C7B4F6}" type="pres">
      <dgm:prSet presAssocID="{C0CA233E-3D06-4C0B-9A6A-90AE5CA38EE1}" presName="horz1" presStyleCnt="0"/>
      <dgm:spPr/>
    </dgm:pt>
    <dgm:pt modelId="{DEAC8E6B-8BFA-483B-97EC-0F3403A5273B}" type="pres">
      <dgm:prSet presAssocID="{C0CA233E-3D06-4C0B-9A6A-90AE5CA38EE1}" presName="tx1" presStyleLbl="revTx" presStyleIdx="4" presStyleCnt="7"/>
      <dgm:spPr/>
    </dgm:pt>
    <dgm:pt modelId="{2AAA6B5B-71E0-47EF-9B8A-EA43968E8440}" type="pres">
      <dgm:prSet presAssocID="{C0CA233E-3D06-4C0B-9A6A-90AE5CA38EE1}" presName="vert1" presStyleCnt="0"/>
      <dgm:spPr/>
    </dgm:pt>
    <dgm:pt modelId="{D8ED1FB8-43A3-4A80-ABEA-40299B5AAF2B}" type="pres">
      <dgm:prSet presAssocID="{77AD33C1-E629-4FB1-8615-2894C139E93F}" presName="thickLine" presStyleLbl="alignNode1" presStyleIdx="5" presStyleCnt="7"/>
      <dgm:spPr/>
    </dgm:pt>
    <dgm:pt modelId="{D6580CE9-906C-41CF-BD0A-EB405302BE24}" type="pres">
      <dgm:prSet presAssocID="{77AD33C1-E629-4FB1-8615-2894C139E93F}" presName="horz1" presStyleCnt="0"/>
      <dgm:spPr/>
    </dgm:pt>
    <dgm:pt modelId="{BC5D5D63-BE23-4DEC-9B1D-5F485121EAC4}" type="pres">
      <dgm:prSet presAssocID="{77AD33C1-E629-4FB1-8615-2894C139E93F}" presName="tx1" presStyleLbl="revTx" presStyleIdx="5" presStyleCnt="7"/>
      <dgm:spPr/>
    </dgm:pt>
    <dgm:pt modelId="{2188CC04-D75A-4BAB-8A1B-F29BB1757E78}" type="pres">
      <dgm:prSet presAssocID="{77AD33C1-E629-4FB1-8615-2894C139E93F}" presName="vert1" presStyleCnt="0"/>
      <dgm:spPr/>
    </dgm:pt>
    <dgm:pt modelId="{44F3BC2A-CF6B-4FCE-999C-1E962B5425F8}" type="pres">
      <dgm:prSet presAssocID="{6ACB8F13-4053-4540-83C8-98711CE29B5D}" presName="thickLine" presStyleLbl="alignNode1" presStyleIdx="6" presStyleCnt="7"/>
      <dgm:spPr/>
    </dgm:pt>
    <dgm:pt modelId="{0B425197-DA81-45C5-8C0F-389CE6682088}" type="pres">
      <dgm:prSet presAssocID="{6ACB8F13-4053-4540-83C8-98711CE29B5D}" presName="horz1" presStyleCnt="0"/>
      <dgm:spPr/>
    </dgm:pt>
    <dgm:pt modelId="{9C3BA287-1146-4A1E-A098-9B1C1AD89D2F}" type="pres">
      <dgm:prSet presAssocID="{6ACB8F13-4053-4540-83C8-98711CE29B5D}" presName="tx1" presStyleLbl="revTx" presStyleIdx="6" presStyleCnt="7"/>
      <dgm:spPr/>
    </dgm:pt>
    <dgm:pt modelId="{83A48653-028D-49A0-8C7E-64387A8C7D9C}" type="pres">
      <dgm:prSet presAssocID="{6ACB8F13-4053-4540-83C8-98711CE29B5D}" presName="vert1" presStyleCnt="0"/>
      <dgm:spPr/>
    </dgm:pt>
  </dgm:ptLst>
  <dgm:cxnLst>
    <dgm:cxn modelId="{18167F0A-2681-405B-BC02-00DC1618D1F5}" srcId="{39BBD918-8BD9-43AE-9321-5C5F3439E6F2}" destId="{77AD33C1-E629-4FB1-8615-2894C139E93F}" srcOrd="5" destOrd="0" parTransId="{995B4922-63C5-4385-AFF7-978437ECF195}" sibTransId="{2A3B4EED-0F9F-4E7B-B5F8-4FF2E9E1210E}"/>
    <dgm:cxn modelId="{6C922715-6331-4EC1-B9A9-14BA8B882CEF}" srcId="{39BBD918-8BD9-43AE-9321-5C5F3439E6F2}" destId="{7C218363-0D47-43E2-AD54-24BDE8378B5A}" srcOrd="2" destOrd="0" parTransId="{4FB7EED7-294E-4167-8668-FC37D1CEE468}" sibTransId="{A76CB8CE-D381-4A5B-A050-3C1A35195E9A}"/>
    <dgm:cxn modelId="{8ADD0819-1903-4667-A96B-7F34390D663A}" type="presOf" srcId="{77AD33C1-E629-4FB1-8615-2894C139E93F}" destId="{BC5D5D63-BE23-4DEC-9B1D-5F485121EAC4}" srcOrd="0" destOrd="0" presId="urn:microsoft.com/office/officeart/2008/layout/LinedList"/>
    <dgm:cxn modelId="{D2EC621D-EA5F-4128-BB0C-C653E3D71189}" srcId="{39BBD918-8BD9-43AE-9321-5C5F3439E6F2}" destId="{6ACB8F13-4053-4540-83C8-98711CE29B5D}" srcOrd="6" destOrd="0" parTransId="{B9B6FE76-4C31-4550-9BE2-AAA5902BF2A9}" sibTransId="{160E01DD-9818-41E6-89F2-CD54DC7123F5}"/>
    <dgm:cxn modelId="{4C2F802D-979B-41B9-9AF3-85E3BBDD84FF}" type="presOf" srcId="{C8AAA013-C301-468F-9E50-DA948FBA1E9A}" destId="{5753ECAB-3406-4611-A741-9EFB97AE3240}" srcOrd="0" destOrd="0" presId="urn:microsoft.com/office/officeart/2008/layout/LinedList"/>
    <dgm:cxn modelId="{6080C163-484A-4DE5-926E-8FB673813023}" srcId="{39BBD918-8BD9-43AE-9321-5C5F3439E6F2}" destId="{F19866EE-D71B-4149-85D1-AE5A51E294CB}" srcOrd="3" destOrd="0" parTransId="{4FE417D7-30C2-49C8-B51A-FF631E07DD1D}" sibTransId="{B77DD29A-0C42-4135-B6B1-F60E81643DE5}"/>
    <dgm:cxn modelId="{2C20DF63-0024-4E91-8896-C0603935F9C3}" type="presOf" srcId="{7C218363-0D47-43E2-AD54-24BDE8378B5A}" destId="{51F6C542-8823-4B6C-93BB-B1E682D4E124}" srcOrd="0" destOrd="0" presId="urn:microsoft.com/office/officeart/2008/layout/LinedList"/>
    <dgm:cxn modelId="{58B01E54-8244-4D3B-A23F-61B7D9E7136E}" type="presOf" srcId="{6ACB8F13-4053-4540-83C8-98711CE29B5D}" destId="{9C3BA287-1146-4A1E-A098-9B1C1AD89D2F}" srcOrd="0" destOrd="0" presId="urn:microsoft.com/office/officeart/2008/layout/LinedList"/>
    <dgm:cxn modelId="{D170C956-6A0B-4C3A-A75E-CF2BE62E35AD}" type="presOf" srcId="{180DD5E9-2FEA-4CB1-A1BF-B0DC9D16434C}" destId="{1F6C00F3-F011-454D-AEFC-7E808B0DF681}" srcOrd="0" destOrd="0" presId="urn:microsoft.com/office/officeart/2008/layout/LinedList"/>
    <dgm:cxn modelId="{10BC9F9D-5EFE-4C9D-929E-7F370EC1E297}" srcId="{39BBD918-8BD9-43AE-9321-5C5F3439E6F2}" destId="{C0CA233E-3D06-4C0B-9A6A-90AE5CA38EE1}" srcOrd="4" destOrd="0" parTransId="{7FF41801-44EA-4281-8E60-61406B88C8B4}" sibTransId="{578A1019-C434-41BA-85D0-8E90C0241685}"/>
    <dgm:cxn modelId="{EE9E5EB5-90A2-4B82-A3A6-2FDCFA5AF694}" type="presOf" srcId="{39BBD918-8BD9-43AE-9321-5C5F3439E6F2}" destId="{4DFABF4B-9EAA-495B-88C6-DB8CABC17B76}" srcOrd="0" destOrd="0" presId="urn:microsoft.com/office/officeart/2008/layout/LinedList"/>
    <dgm:cxn modelId="{47248EC2-82B7-4683-AD85-2A86C09BB2E2}" srcId="{39BBD918-8BD9-43AE-9321-5C5F3439E6F2}" destId="{C8AAA013-C301-468F-9E50-DA948FBA1E9A}" srcOrd="1" destOrd="0" parTransId="{D5E246F0-2ABA-491B-BE68-006D55FDD210}" sibTransId="{E711FA27-B40B-43A1-A6BC-676B6D4581CF}"/>
    <dgm:cxn modelId="{4B9C32CF-282C-4641-A643-F071A9DEC216}" type="presOf" srcId="{F19866EE-D71B-4149-85D1-AE5A51E294CB}" destId="{FA9C7C00-3A34-464C-BA34-5610DFE1545C}" srcOrd="0" destOrd="0" presId="urn:microsoft.com/office/officeart/2008/layout/LinedList"/>
    <dgm:cxn modelId="{5C4E5DF0-55DE-4A97-800C-9E54FC4A8FFF}" srcId="{39BBD918-8BD9-43AE-9321-5C5F3439E6F2}" destId="{180DD5E9-2FEA-4CB1-A1BF-B0DC9D16434C}" srcOrd="0" destOrd="0" parTransId="{9C028825-C7DF-4E7A-AA66-492776E75C36}" sibTransId="{34E73C91-CE10-4E8E-A678-A9A06308EB67}"/>
    <dgm:cxn modelId="{3FBE18FE-E64B-4640-9DB5-56055B2B9CFB}" type="presOf" srcId="{C0CA233E-3D06-4C0B-9A6A-90AE5CA38EE1}" destId="{DEAC8E6B-8BFA-483B-97EC-0F3403A5273B}" srcOrd="0" destOrd="0" presId="urn:microsoft.com/office/officeart/2008/layout/LinedList"/>
    <dgm:cxn modelId="{21DA985F-85F1-411E-B423-516EFB51F8BF}" type="presParOf" srcId="{4DFABF4B-9EAA-495B-88C6-DB8CABC17B76}" destId="{3F753CCA-917A-4FEA-BA3F-EA8709E4FF9C}" srcOrd="0" destOrd="0" presId="urn:microsoft.com/office/officeart/2008/layout/LinedList"/>
    <dgm:cxn modelId="{C8D26302-D8B1-45E9-83AF-849936EDB44D}" type="presParOf" srcId="{4DFABF4B-9EAA-495B-88C6-DB8CABC17B76}" destId="{DA422C62-5468-46F6-92BF-D4F8385AC5D7}" srcOrd="1" destOrd="0" presId="urn:microsoft.com/office/officeart/2008/layout/LinedList"/>
    <dgm:cxn modelId="{43A2D992-7244-4A32-86D7-5D3DF83EDABD}" type="presParOf" srcId="{DA422C62-5468-46F6-92BF-D4F8385AC5D7}" destId="{1F6C00F3-F011-454D-AEFC-7E808B0DF681}" srcOrd="0" destOrd="0" presId="urn:microsoft.com/office/officeart/2008/layout/LinedList"/>
    <dgm:cxn modelId="{99F5E316-DE24-452A-86C8-2C9202ECC023}" type="presParOf" srcId="{DA422C62-5468-46F6-92BF-D4F8385AC5D7}" destId="{C514C275-2363-49A4-9EB4-8569C0C5FD33}" srcOrd="1" destOrd="0" presId="urn:microsoft.com/office/officeart/2008/layout/LinedList"/>
    <dgm:cxn modelId="{8E45FE51-F46E-408E-B393-48F13B31A3FD}" type="presParOf" srcId="{4DFABF4B-9EAA-495B-88C6-DB8CABC17B76}" destId="{C4834E3B-BBBC-4199-8045-E9C215ABF493}" srcOrd="2" destOrd="0" presId="urn:microsoft.com/office/officeart/2008/layout/LinedList"/>
    <dgm:cxn modelId="{6C5F69D5-EA7A-44D9-819F-C088F926CC76}" type="presParOf" srcId="{4DFABF4B-9EAA-495B-88C6-DB8CABC17B76}" destId="{60B9F8E7-F2F4-45AC-B4A4-A73A6358455C}" srcOrd="3" destOrd="0" presId="urn:microsoft.com/office/officeart/2008/layout/LinedList"/>
    <dgm:cxn modelId="{6FB2A93E-F103-40DB-9CAE-9E65D9F7AC37}" type="presParOf" srcId="{60B9F8E7-F2F4-45AC-B4A4-A73A6358455C}" destId="{5753ECAB-3406-4611-A741-9EFB97AE3240}" srcOrd="0" destOrd="0" presId="urn:microsoft.com/office/officeart/2008/layout/LinedList"/>
    <dgm:cxn modelId="{7317245F-A2F9-4A21-AD60-1DAE23CEBA0A}" type="presParOf" srcId="{60B9F8E7-F2F4-45AC-B4A4-A73A6358455C}" destId="{A5062F00-9E25-4A64-9DE7-6D973F18F7CE}" srcOrd="1" destOrd="0" presId="urn:microsoft.com/office/officeart/2008/layout/LinedList"/>
    <dgm:cxn modelId="{092E9120-6593-4D0A-8FCC-E36FAB16F1F7}" type="presParOf" srcId="{4DFABF4B-9EAA-495B-88C6-DB8CABC17B76}" destId="{B9969A67-286B-4560-BED8-0A5C1FA1C816}" srcOrd="4" destOrd="0" presId="urn:microsoft.com/office/officeart/2008/layout/LinedList"/>
    <dgm:cxn modelId="{E28DC1B3-27BD-4866-91EC-31B13838E181}" type="presParOf" srcId="{4DFABF4B-9EAA-495B-88C6-DB8CABC17B76}" destId="{5332E3E5-201B-4FBD-8329-3EEFE30B094E}" srcOrd="5" destOrd="0" presId="urn:microsoft.com/office/officeart/2008/layout/LinedList"/>
    <dgm:cxn modelId="{F54CAF41-BBA7-441F-A159-3B1FFB138862}" type="presParOf" srcId="{5332E3E5-201B-4FBD-8329-3EEFE30B094E}" destId="{51F6C542-8823-4B6C-93BB-B1E682D4E124}" srcOrd="0" destOrd="0" presId="urn:microsoft.com/office/officeart/2008/layout/LinedList"/>
    <dgm:cxn modelId="{20A981F4-B7AE-4CBC-9998-77DD02DB7619}" type="presParOf" srcId="{5332E3E5-201B-4FBD-8329-3EEFE30B094E}" destId="{B1A9A7D6-B42A-4E8B-B7AC-B25F82B139A2}" srcOrd="1" destOrd="0" presId="urn:microsoft.com/office/officeart/2008/layout/LinedList"/>
    <dgm:cxn modelId="{D88576F7-7431-4DB5-BEED-7933BB6B5D56}" type="presParOf" srcId="{4DFABF4B-9EAA-495B-88C6-DB8CABC17B76}" destId="{32BE7651-D2EB-48FE-A9D0-16017E11D5C5}" srcOrd="6" destOrd="0" presId="urn:microsoft.com/office/officeart/2008/layout/LinedList"/>
    <dgm:cxn modelId="{AD02450B-E775-4DBF-819A-745C8DB2B197}" type="presParOf" srcId="{4DFABF4B-9EAA-495B-88C6-DB8CABC17B76}" destId="{8DE56191-2D55-47F6-A76F-DC0474E46EE3}" srcOrd="7" destOrd="0" presId="urn:microsoft.com/office/officeart/2008/layout/LinedList"/>
    <dgm:cxn modelId="{163293BD-209C-4A7F-8F8E-223A33F0FBBE}" type="presParOf" srcId="{8DE56191-2D55-47F6-A76F-DC0474E46EE3}" destId="{FA9C7C00-3A34-464C-BA34-5610DFE1545C}" srcOrd="0" destOrd="0" presId="urn:microsoft.com/office/officeart/2008/layout/LinedList"/>
    <dgm:cxn modelId="{C4296819-8E41-4C1D-872A-A4A83C009F1F}" type="presParOf" srcId="{8DE56191-2D55-47F6-A76F-DC0474E46EE3}" destId="{E752F6BC-F276-4F58-BFB4-5C8A8B92C63E}" srcOrd="1" destOrd="0" presId="urn:microsoft.com/office/officeart/2008/layout/LinedList"/>
    <dgm:cxn modelId="{2B01FE0B-5A9C-41E2-977F-9C1DED4D9F5F}" type="presParOf" srcId="{4DFABF4B-9EAA-495B-88C6-DB8CABC17B76}" destId="{E73F6C0A-B9F9-4AB3-AA20-3FEDEEBC776C}" srcOrd="8" destOrd="0" presId="urn:microsoft.com/office/officeart/2008/layout/LinedList"/>
    <dgm:cxn modelId="{2737CA5B-6751-4EDF-A2D4-74FD7270302F}" type="presParOf" srcId="{4DFABF4B-9EAA-495B-88C6-DB8CABC17B76}" destId="{95528820-D6D2-41D3-8E8C-7B2A98C7B4F6}" srcOrd="9" destOrd="0" presId="urn:microsoft.com/office/officeart/2008/layout/LinedList"/>
    <dgm:cxn modelId="{CD7F2A33-4DAE-4372-8F69-3297BBE12C4D}" type="presParOf" srcId="{95528820-D6D2-41D3-8E8C-7B2A98C7B4F6}" destId="{DEAC8E6B-8BFA-483B-97EC-0F3403A5273B}" srcOrd="0" destOrd="0" presId="urn:microsoft.com/office/officeart/2008/layout/LinedList"/>
    <dgm:cxn modelId="{F1D6ED0F-0C51-4C73-892A-4C91783ABD5A}" type="presParOf" srcId="{95528820-D6D2-41D3-8E8C-7B2A98C7B4F6}" destId="{2AAA6B5B-71E0-47EF-9B8A-EA43968E8440}" srcOrd="1" destOrd="0" presId="urn:microsoft.com/office/officeart/2008/layout/LinedList"/>
    <dgm:cxn modelId="{AB5C113A-3DC6-444D-B759-93F1D59A510D}" type="presParOf" srcId="{4DFABF4B-9EAA-495B-88C6-DB8CABC17B76}" destId="{D8ED1FB8-43A3-4A80-ABEA-40299B5AAF2B}" srcOrd="10" destOrd="0" presId="urn:microsoft.com/office/officeart/2008/layout/LinedList"/>
    <dgm:cxn modelId="{DBD706D8-538A-4DE8-AE80-F4A092831615}" type="presParOf" srcId="{4DFABF4B-9EAA-495B-88C6-DB8CABC17B76}" destId="{D6580CE9-906C-41CF-BD0A-EB405302BE24}" srcOrd="11" destOrd="0" presId="urn:microsoft.com/office/officeart/2008/layout/LinedList"/>
    <dgm:cxn modelId="{BCCA4275-2F4A-453A-816B-7F4581A0514E}" type="presParOf" srcId="{D6580CE9-906C-41CF-BD0A-EB405302BE24}" destId="{BC5D5D63-BE23-4DEC-9B1D-5F485121EAC4}" srcOrd="0" destOrd="0" presId="urn:microsoft.com/office/officeart/2008/layout/LinedList"/>
    <dgm:cxn modelId="{404BF542-70DF-4E2A-ABF6-F87DD9C3D28E}" type="presParOf" srcId="{D6580CE9-906C-41CF-BD0A-EB405302BE24}" destId="{2188CC04-D75A-4BAB-8A1B-F29BB1757E78}" srcOrd="1" destOrd="0" presId="urn:microsoft.com/office/officeart/2008/layout/LinedList"/>
    <dgm:cxn modelId="{71E8EC21-0C6D-4831-9DA7-EC164FEF81E7}" type="presParOf" srcId="{4DFABF4B-9EAA-495B-88C6-DB8CABC17B76}" destId="{44F3BC2A-CF6B-4FCE-999C-1E962B5425F8}" srcOrd="12" destOrd="0" presId="urn:microsoft.com/office/officeart/2008/layout/LinedList"/>
    <dgm:cxn modelId="{A4651957-4DCC-477C-908B-4B76FCE4D2FF}" type="presParOf" srcId="{4DFABF4B-9EAA-495B-88C6-DB8CABC17B76}" destId="{0B425197-DA81-45C5-8C0F-389CE6682088}" srcOrd="13" destOrd="0" presId="urn:microsoft.com/office/officeart/2008/layout/LinedList"/>
    <dgm:cxn modelId="{3D4A0C44-65D9-4006-83D4-6EA88A572450}" type="presParOf" srcId="{0B425197-DA81-45C5-8C0F-389CE6682088}" destId="{9C3BA287-1146-4A1E-A098-9B1C1AD89D2F}" srcOrd="0" destOrd="0" presId="urn:microsoft.com/office/officeart/2008/layout/LinedList"/>
    <dgm:cxn modelId="{5300C57F-503F-4159-8E6A-C1D038B2C47C}" type="presParOf" srcId="{0B425197-DA81-45C5-8C0F-389CE6682088}" destId="{83A48653-028D-49A0-8C7E-64387A8C7D9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71B1D9-C2A3-479A-B7D6-188A29A00D1C}"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91B30EA-566E-49F8-A37A-E6E6D7ABE8C1}">
      <dgm:prSet/>
      <dgm:spPr/>
      <dgm:t>
        <a:bodyPr/>
        <a:lstStyle/>
        <a:p>
          <a:pPr>
            <a:lnSpc>
              <a:spcPct val="100000"/>
            </a:lnSpc>
            <a:defRPr cap="all"/>
          </a:pPr>
          <a:r>
            <a:rPr lang="en-US"/>
            <a:t>diabetes</a:t>
          </a:r>
        </a:p>
      </dgm:t>
    </dgm:pt>
    <dgm:pt modelId="{0856C09D-1AD4-4DAA-94BE-53ED0DB89112}" type="parTrans" cxnId="{6CFF6EDA-86B8-43D3-BF5B-556C39CB0873}">
      <dgm:prSet/>
      <dgm:spPr/>
      <dgm:t>
        <a:bodyPr/>
        <a:lstStyle/>
        <a:p>
          <a:endParaRPr lang="en-US"/>
        </a:p>
      </dgm:t>
    </dgm:pt>
    <dgm:pt modelId="{C8844CC9-1BD6-4045-8A08-89F59709F6E8}" type="sibTrans" cxnId="{6CFF6EDA-86B8-43D3-BF5B-556C39CB0873}">
      <dgm:prSet/>
      <dgm:spPr/>
      <dgm:t>
        <a:bodyPr/>
        <a:lstStyle/>
        <a:p>
          <a:endParaRPr lang="en-US"/>
        </a:p>
      </dgm:t>
    </dgm:pt>
    <dgm:pt modelId="{74C9E901-36D7-4D73-AB26-4030213B47CB}">
      <dgm:prSet/>
      <dgm:spPr/>
      <dgm:t>
        <a:bodyPr/>
        <a:lstStyle/>
        <a:p>
          <a:pPr>
            <a:lnSpc>
              <a:spcPct val="100000"/>
            </a:lnSpc>
            <a:defRPr cap="all"/>
          </a:pPr>
          <a:r>
            <a:rPr lang="en-US"/>
            <a:t>heart disease</a:t>
          </a:r>
        </a:p>
      </dgm:t>
    </dgm:pt>
    <dgm:pt modelId="{929BEF7D-8560-4C22-A0F8-15E523ABC745}" type="parTrans" cxnId="{AD6E2258-5EBF-4F20-A5D3-91C2F67E9783}">
      <dgm:prSet/>
      <dgm:spPr/>
      <dgm:t>
        <a:bodyPr/>
        <a:lstStyle/>
        <a:p>
          <a:endParaRPr lang="en-US"/>
        </a:p>
      </dgm:t>
    </dgm:pt>
    <dgm:pt modelId="{082438D1-831A-4692-BB70-F4D451DDF7F1}" type="sibTrans" cxnId="{AD6E2258-5EBF-4F20-A5D3-91C2F67E9783}">
      <dgm:prSet/>
      <dgm:spPr/>
      <dgm:t>
        <a:bodyPr/>
        <a:lstStyle/>
        <a:p>
          <a:endParaRPr lang="en-US"/>
        </a:p>
      </dgm:t>
    </dgm:pt>
    <dgm:pt modelId="{87784EF1-B9B9-4721-85F9-041E98AF8E1F}">
      <dgm:prSet/>
      <dgm:spPr/>
      <dgm:t>
        <a:bodyPr/>
        <a:lstStyle/>
        <a:p>
          <a:pPr>
            <a:lnSpc>
              <a:spcPct val="100000"/>
            </a:lnSpc>
            <a:defRPr cap="all"/>
          </a:pPr>
          <a:r>
            <a:rPr lang="en-US"/>
            <a:t>lung diseases</a:t>
          </a:r>
        </a:p>
      </dgm:t>
    </dgm:pt>
    <dgm:pt modelId="{9132BE89-F7F9-4A84-B607-0D978B2D2942}" type="parTrans" cxnId="{49179D2B-65F9-4C46-A4CF-4603ABB8BA9D}">
      <dgm:prSet/>
      <dgm:spPr/>
      <dgm:t>
        <a:bodyPr/>
        <a:lstStyle/>
        <a:p>
          <a:endParaRPr lang="en-US"/>
        </a:p>
      </dgm:t>
    </dgm:pt>
    <dgm:pt modelId="{534C383B-C7F5-430D-8D10-7CE69C97D082}" type="sibTrans" cxnId="{49179D2B-65F9-4C46-A4CF-4603ABB8BA9D}">
      <dgm:prSet/>
      <dgm:spPr/>
      <dgm:t>
        <a:bodyPr/>
        <a:lstStyle/>
        <a:p>
          <a:endParaRPr lang="en-US"/>
        </a:p>
      </dgm:t>
    </dgm:pt>
    <dgm:pt modelId="{CB7D434B-EDFE-4EEE-B41C-C92A8EA258D1}">
      <dgm:prSet/>
      <dgm:spPr/>
      <dgm:t>
        <a:bodyPr/>
        <a:lstStyle/>
        <a:p>
          <a:pPr>
            <a:lnSpc>
              <a:spcPct val="100000"/>
            </a:lnSpc>
            <a:defRPr cap="all"/>
          </a:pPr>
          <a:r>
            <a:rPr lang="en-US"/>
            <a:t>tooth/gum disease </a:t>
          </a:r>
        </a:p>
      </dgm:t>
    </dgm:pt>
    <dgm:pt modelId="{CCF7FAFB-12FC-4309-AABA-F0DAEA2B13C8}" type="parTrans" cxnId="{01543C12-3742-4BD8-ACC7-94964838A712}">
      <dgm:prSet/>
      <dgm:spPr/>
      <dgm:t>
        <a:bodyPr/>
        <a:lstStyle/>
        <a:p>
          <a:endParaRPr lang="en-US"/>
        </a:p>
      </dgm:t>
    </dgm:pt>
    <dgm:pt modelId="{2B7BE37A-FFD0-450E-8971-16CA85BBDBDB}" type="sibTrans" cxnId="{01543C12-3742-4BD8-ACC7-94964838A712}">
      <dgm:prSet/>
      <dgm:spPr/>
      <dgm:t>
        <a:bodyPr/>
        <a:lstStyle/>
        <a:p>
          <a:endParaRPr lang="en-US"/>
        </a:p>
      </dgm:t>
    </dgm:pt>
    <dgm:pt modelId="{71AD187C-9C33-4AF3-94D6-0B6693CD1638}">
      <dgm:prSet/>
      <dgm:spPr/>
      <dgm:t>
        <a:bodyPr/>
        <a:lstStyle/>
        <a:p>
          <a:pPr>
            <a:lnSpc>
              <a:spcPct val="100000"/>
            </a:lnSpc>
            <a:defRPr cap="all"/>
          </a:pPr>
          <a:r>
            <a:rPr lang="en-US"/>
            <a:t>high blood pressure</a:t>
          </a:r>
        </a:p>
      </dgm:t>
    </dgm:pt>
    <dgm:pt modelId="{D0A2B315-7E12-4139-AF26-8935E32E5623}" type="parTrans" cxnId="{5237E4D7-5785-4890-975C-0F20FCB1AE8B}">
      <dgm:prSet/>
      <dgm:spPr/>
      <dgm:t>
        <a:bodyPr/>
        <a:lstStyle/>
        <a:p>
          <a:endParaRPr lang="en-US"/>
        </a:p>
      </dgm:t>
    </dgm:pt>
    <dgm:pt modelId="{DDCAEAEC-71F1-41AC-A19D-BBBE1C0A684B}" type="sibTrans" cxnId="{5237E4D7-5785-4890-975C-0F20FCB1AE8B}">
      <dgm:prSet/>
      <dgm:spPr/>
      <dgm:t>
        <a:bodyPr/>
        <a:lstStyle/>
        <a:p>
          <a:endParaRPr lang="en-US"/>
        </a:p>
      </dgm:t>
    </dgm:pt>
    <dgm:pt modelId="{DFC5BB01-41B2-4E70-BCFD-6EB43DCEA237}">
      <dgm:prSet/>
      <dgm:spPr/>
      <dgm:t>
        <a:bodyPr/>
        <a:lstStyle/>
        <a:p>
          <a:pPr>
            <a:lnSpc>
              <a:spcPct val="100000"/>
            </a:lnSpc>
            <a:defRPr cap="all"/>
          </a:pPr>
          <a:r>
            <a:rPr lang="en-US"/>
            <a:t>gastro-intestinal conditions</a:t>
          </a:r>
        </a:p>
      </dgm:t>
    </dgm:pt>
    <dgm:pt modelId="{AD6121A7-56AE-44AB-9891-1E2AFA9309A3}" type="parTrans" cxnId="{9D4FC7E9-328E-4146-A0EC-79509A42AA65}">
      <dgm:prSet/>
      <dgm:spPr/>
      <dgm:t>
        <a:bodyPr/>
        <a:lstStyle/>
        <a:p>
          <a:endParaRPr lang="en-US"/>
        </a:p>
      </dgm:t>
    </dgm:pt>
    <dgm:pt modelId="{D5246120-AFA2-4F0A-96F0-D415C4A4993C}" type="sibTrans" cxnId="{9D4FC7E9-328E-4146-A0EC-79509A42AA65}">
      <dgm:prSet/>
      <dgm:spPr/>
      <dgm:t>
        <a:bodyPr/>
        <a:lstStyle/>
        <a:p>
          <a:endParaRPr lang="en-US"/>
        </a:p>
      </dgm:t>
    </dgm:pt>
    <dgm:pt modelId="{2BA86AFA-358B-4A01-8A67-967DC76440EC}">
      <dgm:prSet/>
      <dgm:spPr/>
      <dgm:t>
        <a:bodyPr/>
        <a:lstStyle/>
        <a:p>
          <a:pPr>
            <a:lnSpc>
              <a:spcPct val="100000"/>
            </a:lnSpc>
            <a:defRPr cap="all"/>
          </a:pPr>
          <a:r>
            <a:rPr lang="en-US"/>
            <a:t>mental illness</a:t>
          </a:r>
        </a:p>
      </dgm:t>
    </dgm:pt>
    <dgm:pt modelId="{956C3A3B-C2CC-42B7-BC87-8C90F9E079FD}" type="parTrans" cxnId="{8AAFF3BB-AC8C-410E-A9DD-1AE969105253}">
      <dgm:prSet/>
      <dgm:spPr/>
      <dgm:t>
        <a:bodyPr/>
        <a:lstStyle/>
        <a:p>
          <a:endParaRPr lang="en-US"/>
        </a:p>
      </dgm:t>
    </dgm:pt>
    <dgm:pt modelId="{3E977CA3-7AC2-491D-8519-0CECE99B2B23}" type="sibTrans" cxnId="{8AAFF3BB-AC8C-410E-A9DD-1AE969105253}">
      <dgm:prSet/>
      <dgm:spPr/>
      <dgm:t>
        <a:bodyPr/>
        <a:lstStyle/>
        <a:p>
          <a:endParaRPr lang="en-US"/>
        </a:p>
      </dgm:t>
    </dgm:pt>
    <dgm:pt modelId="{B5C73EF7-B8E6-454F-8C85-5BC7D0176A2D}" type="pres">
      <dgm:prSet presAssocID="{E771B1D9-C2A3-479A-B7D6-188A29A00D1C}" presName="root" presStyleCnt="0">
        <dgm:presLayoutVars>
          <dgm:dir/>
          <dgm:resizeHandles val="exact"/>
        </dgm:presLayoutVars>
      </dgm:prSet>
      <dgm:spPr/>
    </dgm:pt>
    <dgm:pt modelId="{C0C3731B-CD0E-4FC7-A4F9-2DEB813A021E}" type="pres">
      <dgm:prSet presAssocID="{291B30EA-566E-49F8-A37A-E6E6D7ABE8C1}" presName="compNode" presStyleCnt="0"/>
      <dgm:spPr/>
    </dgm:pt>
    <dgm:pt modelId="{97F9EEB7-65EF-4939-B263-9FB95A9BE917}" type="pres">
      <dgm:prSet presAssocID="{291B30EA-566E-49F8-A37A-E6E6D7ABE8C1}" presName="iconBgRect" presStyleLbl="bgShp" presStyleIdx="0" presStyleCnt="7"/>
      <dgm:spPr/>
    </dgm:pt>
    <dgm:pt modelId="{C066FB74-15F7-46F7-B713-3778E577DA3E}" type="pres">
      <dgm:prSet presAssocID="{291B30EA-566E-49F8-A37A-E6E6D7ABE8C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CC182188-E4B3-4791-894F-5E82A5B56C04}" type="pres">
      <dgm:prSet presAssocID="{291B30EA-566E-49F8-A37A-E6E6D7ABE8C1}" presName="spaceRect" presStyleCnt="0"/>
      <dgm:spPr/>
    </dgm:pt>
    <dgm:pt modelId="{975639CA-B109-47EA-B933-F5F02BF835FB}" type="pres">
      <dgm:prSet presAssocID="{291B30EA-566E-49F8-A37A-E6E6D7ABE8C1}" presName="textRect" presStyleLbl="revTx" presStyleIdx="0" presStyleCnt="7">
        <dgm:presLayoutVars>
          <dgm:chMax val="1"/>
          <dgm:chPref val="1"/>
        </dgm:presLayoutVars>
      </dgm:prSet>
      <dgm:spPr/>
    </dgm:pt>
    <dgm:pt modelId="{6B8DDC87-0EC3-4E71-9D06-7BDDEC19A9E6}" type="pres">
      <dgm:prSet presAssocID="{C8844CC9-1BD6-4045-8A08-89F59709F6E8}" presName="sibTrans" presStyleCnt="0"/>
      <dgm:spPr/>
    </dgm:pt>
    <dgm:pt modelId="{0FA6D389-95BD-4095-8813-635252CADDC4}" type="pres">
      <dgm:prSet presAssocID="{74C9E901-36D7-4D73-AB26-4030213B47CB}" presName="compNode" presStyleCnt="0"/>
      <dgm:spPr/>
    </dgm:pt>
    <dgm:pt modelId="{8F09BE75-4EE7-455A-84C9-CAFA1719617B}" type="pres">
      <dgm:prSet presAssocID="{74C9E901-36D7-4D73-AB26-4030213B47CB}" presName="iconBgRect" presStyleLbl="bgShp" presStyleIdx="1" presStyleCnt="7"/>
      <dgm:spPr/>
    </dgm:pt>
    <dgm:pt modelId="{382D11C8-A76A-48ED-BA84-1BEFD9669FFE}" type="pres">
      <dgm:prSet presAssocID="{74C9E901-36D7-4D73-AB26-4030213B47C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CB699E4B-9AA9-47E8-927B-AA9819F1F886}" type="pres">
      <dgm:prSet presAssocID="{74C9E901-36D7-4D73-AB26-4030213B47CB}" presName="spaceRect" presStyleCnt="0"/>
      <dgm:spPr/>
    </dgm:pt>
    <dgm:pt modelId="{FFD908EB-5FEA-407C-A5FA-0A9E3FF85EE1}" type="pres">
      <dgm:prSet presAssocID="{74C9E901-36D7-4D73-AB26-4030213B47CB}" presName="textRect" presStyleLbl="revTx" presStyleIdx="1" presStyleCnt="7">
        <dgm:presLayoutVars>
          <dgm:chMax val="1"/>
          <dgm:chPref val="1"/>
        </dgm:presLayoutVars>
      </dgm:prSet>
      <dgm:spPr/>
    </dgm:pt>
    <dgm:pt modelId="{E209CAFC-6D87-4E76-B6F2-498DCB395C89}" type="pres">
      <dgm:prSet presAssocID="{082438D1-831A-4692-BB70-F4D451DDF7F1}" presName="sibTrans" presStyleCnt="0"/>
      <dgm:spPr/>
    </dgm:pt>
    <dgm:pt modelId="{EED39AD0-C966-493D-90FB-B3CEC6FEAC7F}" type="pres">
      <dgm:prSet presAssocID="{87784EF1-B9B9-4721-85F9-041E98AF8E1F}" presName="compNode" presStyleCnt="0"/>
      <dgm:spPr/>
    </dgm:pt>
    <dgm:pt modelId="{5E95A6B4-7A44-4560-B132-3751F049BC9D}" type="pres">
      <dgm:prSet presAssocID="{87784EF1-B9B9-4721-85F9-041E98AF8E1F}" presName="iconBgRect" presStyleLbl="bgShp" presStyleIdx="2" presStyleCnt="7"/>
      <dgm:spPr/>
    </dgm:pt>
    <dgm:pt modelId="{2AB6E23F-56F5-43CD-AF3F-6748355D0874}" type="pres">
      <dgm:prSet presAssocID="{87784EF1-B9B9-4721-85F9-041E98AF8E1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6A63A536-3B3A-4D82-ABCC-B54BB7512465}" type="pres">
      <dgm:prSet presAssocID="{87784EF1-B9B9-4721-85F9-041E98AF8E1F}" presName="spaceRect" presStyleCnt="0"/>
      <dgm:spPr/>
    </dgm:pt>
    <dgm:pt modelId="{31F5F7D6-DF8F-4CB8-AF4A-EF9504EF7E4F}" type="pres">
      <dgm:prSet presAssocID="{87784EF1-B9B9-4721-85F9-041E98AF8E1F}" presName="textRect" presStyleLbl="revTx" presStyleIdx="2" presStyleCnt="7">
        <dgm:presLayoutVars>
          <dgm:chMax val="1"/>
          <dgm:chPref val="1"/>
        </dgm:presLayoutVars>
      </dgm:prSet>
      <dgm:spPr/>
    </dgm:pt>
    <dgm:pt modelId="{1CD6EECE-7B76-47F6-9767-56F880C25913}" type="pres">
      <dgm:prSet presAssocID="{534C383B-C7F5-430D-8D10-7CE69C97D082}" presName="sibTrans" presStyleCnt="0"/>
      <dgm:spPr/>
    </dgm:pt>
    <dgm:pt modelId="{90493124-DCA8-4E7F-9ADB-F6C1DCFFCC6F}" type="pres">
      <dgm:prSet presAssocID="{CB7D434B-EDFE-4EEE-B41C-C92A8EA258D1}" presName="compNode" presStyleCnt="0"/>
      <dgm:spPr/>
    </dgm:pt>
    <dgm:pt modelId="{7EA7A3CE-A634-4F35-926B-FE7B33CDA1E6}" type="pres">
      <dgm:prSet presAssocID="{CB7D434B-EDFE-4EEE-B41C-C92A8EA258D1}" presName="iconBgRect" presStyleLbl="bgShp" presStyleIdx="3" presStyleCnt="7"/>
      <dgm:spPr/>
    </dgm:pt>
    <dgm:pt modelId="{5F0CF3D3-DCCA-4F6F-AEF5-12D3F8A1801D}" type="pres">
      <dgm:prSet presAssocID="{CB7D434B-EDFE-4EEE-B41C-C92A8EA258D1}"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th"/>
        </a:ext>
      </dgm:extLst>
    </dgm:pt>
    <dgm:pt modelId="{E9810150-13B0-4836-921E-6FF686FF27B8}" type="pres">
      <dgm:prSet presAssocID="{CB7D434B-EDFE-4EEE-B41C-C92A8EA258D1}" presName="spaceRect" presStyleCnt="0"/>
      <dgm:spPr/>
    </dgm:pt>
    <dgm:pt modelId="{C4AFE217-8253-4852-9099-920E28BBA2BB}" type="pres">
      <dgm:prSet presAssocID="{CB7D434B-EDFE-4EEE-B41C-C92A8EA258D1}" presName="textRect" presStyleLbl="revTx" presStyleIdx="3" presStyleCnt="7">
        <dgm:presLayoutVars>
          <dgm:chMax val="1"/>
          <dgm:chPref val="1"/>
        </dgm:presLayoutVars>
      </dgm:prSet>
      <dgm:spPr/>
    </dgm:pt>
    <dgm:pt modelId="{A6D8DD19-F17D-48D5-B9F5-1252D66ECA48}" type="pres">
      <dgm:prSet presAssocID="{2B7BE37A-FFD0-450E-8971-16CA85BBDBDB}" presName="sibTrans" presStyleCnt="0"/>
      <dgm:spPr/>
    </dgm:pt>
    <dgm:pt modelId="{C576E9B2-8F7A-4F63-83C1-482374D63D8B}" type="pres">
      <dgm:prSet presAssocID="{71AD187C-9C33-4AF3-94D6-0B6693CD1638}" presName="compNode" presStyleCnt="0"/>
      <dgm:spPr/>
    </dgm:pt>
    <dgm:pt modelId="{76642BB5-B966-4750-9E2D-21764EC260C6}" type="pres">
      <dgm:prSet presAssocID="{71AD187C-9C33-4AF3-94D6-0B6693CD1638}" presName="iconBgRect" presStyleLbl="bgShp" presStyleIdx="4" presStyleCnt="7"/>
      <dgm:spPr/>
    </dgm:pt>
    <dgm:pt modelId="{6CDA6DED-1541-4D9F-AF6A-95859DD73B03}" type="pres">
      <dgm:prSet presAssocID="{71AD187C-9C33-4AF3-94D6-0B6693CD1638}"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beat"/>
        </a:ext>
      </dgm:extLst>
    </dgm:pt>
    <dgm:pt modelId="{968F41EC-0889-450F-A0F3-9D683B9DC096}" type="pres">
      <dgm:prSet presAssocID="{71AD187C-9C33-4AF3-94D6-0B6693CD1638}" presName="spaceRect" presStyleCnt="0"/>
      <dgm:spPr/>
    </dgm:pt>
    <dgm:pt modelId="{38010AB0-BC52-44EC-BD06-5DDE0031AC5C}" type="pres">
      <dgm:prSet presAssocID="{71AD187C-9C33-4AF3-94D6-0B6693CD1638}" presName="textRect" presStyleLbl="revTx" presStyleIdx="4" presStyleCnt="7">
        <dgm:presLayoutVars>
          <dgm:chMax val="1"/>
          <dgm:chPref val="1"/>
        </dgm:presLayoutVars>
      </dgm:prSet>
      <dgm:spPr/>
    </dgm:pt>
    <dgm:pt modelId="{ED7CAC7B-840B-494F-AB91-57BE30FDF977}" type="pres">
      <dgm:prSet presAssocID="{DDCAEAEC-71F1-41AC-A19D-BBBE1C0A684B}" presName="sibTrans" presStyleCnt="0"/>
      <dgm:spPr/>
    </dgm:pt>
    <dgm:pt modelId="{4462C21A-6480-4B38-A6C7-3AAD3D47A81E}" type="pres">
      <dgm:prSet presAssocID="{DFC5BB01-41B2-4E70-BCFD-6EB43DCEA237}" presName="compNode" presStyleCnt="0"/>
      <dgm:spPr/>
    </dgm:pt>
    <dgm:pt modelId="{CB8657C7-EB62-4416-80FC-F48730131BDA}" type="pres">
      <dgm:prSet presAssocID="{DFC5BB01-41B2-4E70-BCFD-6EB43DCEA237}" presName="iconBgRect" presStyleLbl="bgShp" presStyleIdx="5" presStyleCnt="7"/>
      <dgm:spPr/>
    </dgm:pt>
    <dgm:pt modelId="{6D9B170E-20BF-4449-BE18-6261801C2CE5}" type="pres">
      <dgm:prSet presAssocID="{DFC5BB01-41B2-4E70-BCFD-6EB43DCEA23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mach"/>
        </a:ext>
      </dgm:extLst>
    </dgm:pt>
    <dgm:pt modelId="{910D9343-1ACC-466C-BC00-D979BE4C025C}" type="pres">
      <dgm:prSet presAssocID="{DFC5BB01-41B2-4E70-BCFD-6EB43DCEA237}" presName="spaceRect" presStyleCnt="0"/>
      <dgm:spPr/>
    </dgm:pt>
    <dgm:pt modelId="{C9CFFAAB-D1B9-4D7C-A90F-94A82192120F}" type="pres">
      <dgm:prSet presAssocID="{DFC5BB01-41B2-4E70-BCFD-6EB43DCEA237}" presName="textRect" presStyleLbl="revTx" presStyleIdx="5" presStyleCnt="7">
        <dgm:presLayoutVars>
          <dgm:chMax val="1"/>
          <dgm:chPref val="1"/>
        </dgm:presLayoutVars>
      </dgm:prSet>
      <dgm:spPr/>
    </dgm:pt>
    <dgm:pt modelId="{A82FB33A-7B27-4C2C-8ACC-8EAF443CDF1B}" type="pres">
      <dgm:prSet presAssocID="{D5246120-AFA2-4F0A-96F0-D415C4A4993C}" presName="sibTrans" presStyleCnt="0"/>
      <dgm:spPr/>
    </dgm:pt>
    <dgm:pt modelId="{449CC9C5-E7DA-4C4E-A45D-E739B8264222}" type="pres">
      <dgm:prSet presAssocID="{2BA86AFA-358B-4A01-8A67-967DC76440EC}" presName="compNode" presStyleCnt="0"/>
      <dgm:spPr/>
    </dgm:pt>
    <dgm:pt modelId="{B6BFB18E-D6EA-4085-936C-4224393E0DF1}" type="pres">
      <dgm:prSet presAssocID="{2BA86AFA-358B-4A01-8A67-967DC76440EC}" presName="iconBgRect" presStyleLbl="bgShp" presStyleIdx="6" presStyleCnt="7"/>
      <dgm:spPr/>
    </dgm:pt>
    <dgm:pt modelId="{4A8E2965-48F0-4922-8074-6E5EC925626F}" type="pres">
      <dgm:prSet presAssocID="{2BA86AFA-358B-4A01-8A67-967DC76440E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rain in head"/>
        </a:ext>
      </dgm:extLst>
    </dgm:pt>
    <dgm:pt modelId="{30BFDEFF-0C10-4FA7-91D3-EAA44D959FB3}" type="pres">
      <dgm:prSet presAssocID="{2BA86AFA-358B-4A01-8A67-967DC76440EC}" presName="spaceRect" presStyleCnt="0"/>
      <dgm:spPr/>
    </dgm:pt>
    <dgm:pt modelId="{C6D624B9-FA2B-40BE-8C9F-D826C6B6FE95}" type="pres">
      <dgm:prSet presAssocID="{2BA86AFA-358B-4A01-8A67-967DC76440EC}" presName="textRect" presStyleLbl="revTx" presStyleIdx="6" presStyleCnt="7">
        <dgm:presLayoutVars>
          <dgm:chMax val="1"/>
          <dgm:chPref val="1"/>
        </dgm:presLayoutVars>
      </dgm:prSet>
      <dgm:spPr/>
    </dgm:pt>
  </dgm:ptLst>
  <dgm:cxnLst>
    <dgm:cxn modelId="{01543C12-3742-4BD8-ACC7-94964838A712}" srcId="{E771B1D9-C2A3-479A-B7D6-188A29A00D1C}" destId="{CB7D434B-EDFE-4EEE-B41C-C92A8EA258D1}" srcOrd="3" destOrd="0" parTransId="{CCF7FAFB-12FC-4309-AABA-F0DAEA2B13C8}" sibTransId="{2B7BE37A-FFD0-450E-8971-16CA85BBDBDB}"/>
    <dgm:cxn modelId="{48D8FD1F-47AF-4DFA-8280-FB406E0B9541}" type="presOf" srcId="{E771B1D9-C2A3-479A-B7D6-188A29A00D1C}" destId="{B5C73EF7-B8E6-454F-8C85-5BC7D0176A2D}" srcOrd="0" destOrd="0" presId="urn:microsoft.com/office/officeart/2018/5/layout/IconCircleLabelList"/>
    <dgm:cxn modelId="{BA2B9629-5D14-40CF-B239-7FFA1E73F990}" type="presOf" srcId="{74C9E901-36D7-4D73-AB26-4030213B47CB}" destId="{FFD908EB-5FEA-407C-A5FA-0A9E3FF85EE1}" srcOrd="0" destOrd="0" presId="urn:microsoft.com/office/officeart/2018/5/layout/IconCircleLabelList"/>
    <dgm:cxn modelId="{49179D2B-65F9-4C46-A4CF-4603ABB8BA9D}" srcId="{E771B1D9-C2A3-479A-B7D6-188A29A00D1C}" destId="{87784EF1-B9B9-4721-85F9-041E98AF8E1F}" srcOrd="2" destOrd="0" parTransId="{9132BE89-F7F9-4A84-B607-0D978B2D2942}" sibTransId="{534C383B-C7F5-430D-8D10-7CE69C97D082}"/>
    <dgm:cxn modelId="{E269D961-D2B8-42AB-83F7-F3E3C791E998}" type="presOf" srcId="{291B30EA-566E-49F8-A37A-E6E6D7ABE8C1}" destId="{975639CA-B109-47EA-B933-F5F02BF835FB}" srcOrd="0" destOrd="0" presId="urn:microsoft.com/office/officeart/2018/5/layout/IconCircleLabelList"/>
    <dgm:cxn modelId="{052A7D4F-9161-4ACE-B231-44D0ACE88FE6}" type="presOf" srcId="{CB7D434B-EDFE-4EEE-B41C-C92A8EA258D1}" destId="{C4AFE217-8253-4852-9099-920E28BBA2BB}" srcOrd="0" destOrd="0" presId="urn:microsoft.com/office/officeart/2018/5/layout/IconCircleLabelList"/>
    <dgm:cxn modelId="{AD6E2258-5EBF-4F20-A5D3-91C2F67E9783}" srcId="{E771B1D9-C2A3-479A-B7D6-188A29A00D1C}" destId="{74C9E901-36D7-4D73-AB26-4030213B47CB}" srcOrd="1" destOrd="0" parTransId="{929BEF7D-8560-4C22-A0F8-15E523ABC745}" sibTransId="{082438D1-831A-4692-BB70-F4D451DDF7F1}"/>
    <dgm:cxn modelId="{913615A5-7A44-4702-837B-F02DC2824AF8}" type="presOf" srcId="{DFC5BB01-41B2-4E70-BCFD-6EB43DCEA237}" destId="{C9CFFAAB-D1B9-4D7C-A90F-94A82192120F}" srcOrd="0" destOrd="0" presId="urn:microsoft.com/office/officeart/2018/5/layout/IconCircleLabelList"/>
    <dgm:cxn modelId="{EC123CBB-225E-4BC3-BB59-B4FA4AE4B6FA}" type="presOf" srcId="{2BA86AFA-358B-4A01-8A67-967DC76440EC}" destId="{C6D624B9-FA2B-40BE-8C9F-D826C6B6FE95}" srcOrd="0" destOrd="0" presId="urn:microsoft.com/office/officeart/2018/5/layout/IconCircleLabelList"/>
    <dgm:cxn modelId="{8AAFF3BB-AC8C-410E-A9DD-1AE969105253}" srcId="{E771B1D9-C2A3-479A-B7D6-188A29A00D1C}" destId="{2BA86AFA-358B-4A01-8A67-967DC76440EC}" srcOrd="6" destOrd="0" parTransId="{956C3A3B-C2CC-42B7-BC87-8C90F9E079FD}" sibTransId="{3E977CA3-7AC2-491D-8519-0CECE99B2B23}"/>
    <dgm:cxn modelId="{5ED125CA-D33C-4ADD-9A44-4B81826F7C05}" type="presOf" srcId="{87784EF1-B9B9-4721-85F9-041E98AF8E1F}" destId="{31F5F7D6-DF8F-4CB8-AF4A-EF9504EF7E4F}" srcOrd="0" destOrd="0" presId="urn:microsoft.com/office/officeart/2018/5/layout/IconCircleLabelList"/>
    <dgm:cxn modelId="{5E67B9CE-2EA7-45E6-B626-FBCAF8EC67D5}" type="presOf" srcId="{71AD187C-9C33-4AF3-94D6-0B6693CD1638}" destId="{38010AB0-BC52-44EC-BD06-5DDE0031AC5C}" srcOrd="0" destOrd="0" presId="urn:microsoft.com/office/officeart/2018/5/layout/IconCircleLabelList"/>
    <dgm:cxn modelId="{5237E4D7-5785-4890-975C-0F20FCB1AE8B}" srcId="{E771B1D9-C2A3-479A-B7D6-188A29A00D1C}" destId="{71AD187C-9C33-4AF3-94D6-0B6693CD1638}" srcOrd="4" destOrd="0" parTransId="{D0A2B315-7E12-4139-AF26-8935E32E5623}" sibTransId="{DDCAEAEC-71F1-41AC-A19D-BBBE1C0A684B}"/>
    <dgm:cxn modelId="{6CFF6EDA-86B8-43D3-BF5B-556C39CB0873}" srcId="{E771B1D9-C2A3-479A-B7D6-188A29A00D1C}" destId="{291B30EA-566E-49F8-A37A-E6E6D7ABE8C1}" srcOrd="0" destOrd="0" parTransId="{0856C09D-1AD4-4DAA-94BE-53ED0DB89112}" sibTransId="{C8844CC9-1BD6-4045-8A08-89F59709F6E8}"/>
    <dgm:cxn modelId="{9D4FC7E9-328E-4146-A0EC-79509A42AA65}" srcId="{E771B1D9-C2A3-479A-B7D6-188A29A00D1C}" destId="{DFC5BB01-41B2-4E70-BCFD-6EB43DCEA237}" srcOrd="5" destOrd="0" parTransId="{AD6121A7-56AE-44AB-9891-1E2AFA9309A3}" sibTransId="{D5246120-AFA2-4F0A-96F0-D415C4A4993C}"/>
    <dgm:cxn modelId="{876C200B-E58F-4976-8297-DDD26EBE82AD}" type="presParOf" srcId="{B5C73EF7-B8E6-454F-8C85-5BC7D0176A2D}" destId="{C0C3731B-CD0E-4FC7-A4F9-2DEB813A021E}" srcOrd="0" destOrd="0" presId="urn:microsoft.com/office/officeart/2018/5/layout/IconCircleLabelList"/>
    <dgm:cxn modelId="{03D4AC23-1465-4EA0-8E0A-CED305E3CB0E}" type="presParOf" srcId="{C0C3731B-CD0E-4FC7-A4F9-2DEB813A021E}" destId="{97F9EEB7-65EF-4939-B263-9FB95A9BE917}" srcOrd="0" destOrd="0" presId="urn:microsoft.com/office/officeart/2018/5/layout/IconCircleLabelList"/>
    <dgm:cxn modelId="{014862D7-DED0-47E4-A11D-C0FD91CB4D38}" type="presParOf" srcId="{C0C3731B-CD0E-4FC7-A4F9-2DEB813A021E}" destId="{C066FB74-15F7-46F7-B713-3778E577DA3E}" srcOrd="1" destOrd="0" presId="urn:microsoft.com/office/officeart/2018/5/layout/IconCircleLabelList"/>
    <dgm:cxn modelId="{A1DAB3C3-2EFD-49E3-B1AD-365F0E783784}" type="presParOf" srcId="{C0C3731B-CD0E-4FC7-A4F9-2DEB813A021E}" destId="{CC182188-E4B3-4791-894F-5E82A5B56C04}" srcOrd="2" destOrd="0" presId="urn:microsoft.com/office/officeart/2018/5/layout/IconCircleLabelList"/>
    <dgm:cxn modelId="{D3E869D5-2A9A-4FB6-B164-5A9080AD7443}" type="presParOf" srcId="{C0C3731B-CD0E-4FC7-A4F9-2DEB813A021E}" destId="{975639CA-B109-47EA-B933-F5F02BF835FB}" srcOrd="3" destOrd="0" presId="urn:microsoft.com/office/officeart/2018/5/layout/IconCircleLabelList"/>
    <dgm:cxn modelId="{858C0FC0-C7E3-4E72-BF52-5F72DDBC9FC2}" type="presParOf" srcId="{B5C73EF7-B8E6-454F-8C85-5BC7D0176A2D}" destId="{6B8DDC87-0EC3-4E71-9D06-7BDDEC19A9E6}" srcOrd="1" destOrd="0" presId="urn:microsoft.com/office/officeart/2018/5/layout/IconCircleLabelList"/>
    <dgm:cxn modelId="{36B2FFDB-F8BE-4702-A608-09CFA3667836}" type="presParOf" srcId="{B5C73EF7-B8E6-454F-8C85-5BC7D0176A2D}" destId="{0FA6D389-95BD-4095-8813-635252CADDC4}" srcOrd="2" destOrd="0" presId="urn:microsoft.com/office/officeart/2018/5/layout/IconCircleLabelList"/>
    <dgm:cxn modelId="{6625C8D9-3D81-4FE9-8AD6-8BE123A8FF16}" type="presParOf" srcId="{0FA6D389-95BD-4095-8813-635252CADDC4}" destId="{8F09BE75-4EE7-455A-84C9-CAFA1719617B}" srcOrd="0" destOrd="0" presId="urn:microsoft.com/office/officeart/2018/5/layout/IconCircleLabelList"/>
    <dgm:cxn modelId="{668791BD-22DA-4B57-85E3-3805C7B15CEB}" type="presParOf" srcId="{0FA6D389-95BD-4095-8813-635252CADDC4}" destId="{382D11C8-A76A-48ED-BA84-1BEFD9669FFE}" srcOrd="1" destOrd="0" presId="urn:microsoft.com/office/officeart/2018/5/layout/IconCircleLabelList"/>
    <dgm:cxn modelId="{88D7BC12-AD76-454B-A75B-5C77A79D0688}" type="presParOf" srcId="{0FA6D389-95BD-4095-8813-635252CADDC4}" destId="{CB699E4B-9AA9-47E8-927B-AA9819F1F886}" srcOrd="2" destOrd="0" presId="urn:microsoft.com/office/officeart/2018/5/layout/IconCircleLabelList"/>
    <dgm:cxn modelId="{817EB432-B43A-4B1F-8CAE-EF7776CA084D}" type="presParOf" srcId="{0FA6D389-95BD-4095-8813-635252CADDC4}" destId="{FFD908EB-5FEA-407C-A5FA-0A9E3FF85EE1}" srcOrd="3" destOrd="0" presId="urn:microsoft.com/office/officeart/2018/5/layout/IconCircleLabelList"/>
    <dgm:cxn modelId="{87BB915F-0330-4DF5-8CCB-E4735641F5E0}" type="presParOf" srcId="{B5C73EF7-B8E6-454F-8C85-5BC7D0176A2D}" destId="{E209CAFC-6D87-4E76-B6F2-498DCB395C89}" srcOrd="3" destOrd="0" presId="urn:microsoft.com/office/officeart/2018/5/layout/IconCircleLabelList"/>
    <dgm:cxn modelId="{0BF3362B-1908-4E9A-86E4-BC421D0A0680}" type="presParOf" srcId="{B5C73EF7-B8E6-454F-8C85-5BC7D0176A2D}" destId="{EED39AD0-C966-493D-90FB-B3CEC6FEAC7F}" srcOrd="4" destOrd="0" presId="urn:microsoft.com/office/officeart/2018/5/layout/IconCircleLabelList"/>
    <dgm:cxn modelId="{46ACCA35-A2A6-4921-A5A3-F3D3622D2CCA}" type="presParOf" srcId="{EED39AD0-C966-493D-90FB-B3CEC6FEAC7F}" destId="{5E95A6B4-7A44-4560-B132-3751F049BC9D}" srcOrd="0" destOrd="0" presId="urn:microsoft.com/office/officeart/2018/5/layout/IconCircleLabelList"/>
    <dgm:cxn modelId="{99EA5621-B9FA-42FC-A0D7-11B8A4E5E0AA}" type="presParOf" srcId="{EED39AD0-C966-493D-90FB-B3CEC6FEAC7F}" destId="{2AB6E23F-56F5-43CD-AF3F-6748355D0874}" srcOrd="1" destOrd="0" presId="urn:microsoft.com/office/officeart/2018/5/layout/IconCircleLabelList"/>
    <dgm:cxn modelId="{DE46BC03-8230-4647-9176-79776DD8E98E}" type="presParOf" srcId="{EED39AD0-C966-493D-90FB-B3CEC6FEAC7F}" destId="{6A63A536-3B3A-4D82-ABCC-B54BB7512465}" srcOrd="2" destOrd="0" presId="urn:microsoft.com/office/officeart/2018/5/layout/IconCircleLabelList"/>
    <dgm:cxn modelId="{33F72E39-5A7A-4E3B-A310-288F1687501A}" type="presParOf" srcId="{EED39AD0-C966-493D-90FB-B3CEC6FEAC7F}" destId="{31F5F7D6-DF8F-4CB8-AF4A-EF9504EF7E4F}" srcOrd="3" destOrd="0" presId="urn:microsoft.com/office/officeart/2018/5/layout/IconCircleLabelList"/>
    <dgm:cxn modelId="{C96F7F28-0FDF-4DA9-BDB2-4350755E12AD}" type="presParOf" srcId="{B5C73EF7-B8E6-454F-8C85-5BC7D0176A2D}" destId="{1CD6EECE-7B76-47F6-9767-56F880C25913}" srcOrd="5" destOrd="0" presId="urn:microsoft.com/office/officeart/2018/5/layout/IconCircleLabelList"/>
    <dgm:cxn modelId="{13AA6C1E-B419-4871-81E7-25F667653BEB}" type="presParOf" srcId="{B5C73EF7-B8E6-454F-8C85-5BC7D0176A2D}" destId="{90493124-DCA8-4E7F-9ADB-F6C1DCFFCC6F}" srcOrd="6" destOrd="0" presId="urn:microsoft.com/office/officeart/2018/5/layout/IconCircleLabelList"/>
    <dgm:cxn modelId="{ABD0225B-7752-4C49-A723-8E4A372E09C3}" type="presParOf" srcId="{90493124-DCA8-4E7F-9ADB-F6C1DCFFCC6F}" destId="{7EA7A3CE-A634-4F35-926B-FE7B33CDA1E6}" srcOrd="0" destOrd="0" presId="urn:microsoft.com/office/officeart/2018/5/layout/IconCircleLabelList"/>
    <dgm:cxn modelId="{20447E8B-00E5-4017-AEE2-9D8856BBFDE2}" type="presParOf" srcId="{90493124-DCA8-4E7F-9ADB-F6C1DCFFCC6F}" destId="{5F0CF3D3-DCCA-4F6F-AEF5-12D3F8A1801D}" srcOrd="1" destOrd="0" presId="urn:microsoft.com/office/officeart/2018/5/layout/IconCircleLabelList"/>
    <dgm:cxn modelId="{53ED98F0-C5A3-4EE3-B042-3BA350B828CD}" type="presParOf" srcId="{90493124-DCA8-4E7F-9ADB-F6C1DCFFCC6F}" destId="{E9810150-13B0-4836-921E-6FF686FF27B8}" srcOrd="2" destOrd="0" presId="urn:microsoft.com/office/officeart/2018/5/layout/IconCircleLabelList"/>
    <dgm:cxn modelId="{C7E49F1C-FF3E-494B-A88A-651181DF2097}" type="presParOf" srcId="{90493124-DCA8-4E7F-9ADB-F6C1DCFFCC6F}" destId="{C4AFE217-8253-4852-9099-920E28BBA2BB}" srcOrd="3" destOrd="0" presId="urn:microsoft.com/office/officeart/2018/5/layout/IconCircleLabelList"/>
    <dgm:cxn modelId="{2F5CC116-69E9-4187-95F5-B1B555D59986}" type="presParOf" srcId="{B5C73EF7-B8E6-454F-8C85-5BC7D0176A2D}" destId="{A6D8DD19-F17D-48D5-B9F5-1252D66ECA48}" srcOrd="7" destOrd="0" presId="urn:microsoft.com/office/officeart/2018/5/layout/IconCircleLabelList"/>
    <dgm:cxn modelId="{5A179F83-3FE9-4E39-B6EF-DD5F66DEE628}" type="presParOf" srcId="{B5C73EF7-B8E6-454F-8C85-5BC7D0176A2D}" destId="{C576E9B2-8F7A-4F63-83C1-482374D63D8B}" srcOrd="8" destOrd="0" presId="urn:microsoft.com/office/officeart/2018/5/layout/IconCircleLabelList"/>
    <dgm:cxn modelId="{3421F79A-17FF-437F-BD23-28C2009F027E}" type="presParOf" srcId="{C576E9B2-8F7A-4F63-83C1-482374D63D8B}" destId="{76642BB5-B966-4750-9E2D-21764EC260C6}" srcOrd="0" destOrd="0" presId="urn:microsoft.com/office/officeart/2018/5/layout/IconCircleLabelList"/>
    <dgm:cxn modelId="{99E14723-E6B1-4799-9F0D-46E87D2DAADE}" type="presParOf" srcId="{C576E9B2-8F7A-4F63-83C1-482374D63D8B}" destId="{6CDA6DED-1541-4D9F-AF6A-95859DD73B03}" srcOrd="1" destOrd="0" presId="urn:microsoft.com/office/officeart/2018/5/layout/IconCircleLabelList"/>
    <dgm:cxn modelId="{4BFC874F-F341-4A90-BF14-F481533D6D4F}" type="presParOf" srcId="{C576E9B2-8F7A-4F63-83C1-482374D63D8B}" destId="{968F41EC-0889-450F-A0F3-9D683B9DC096}" srcOrd="2" destOrd="0" presId="urn:microsoft.com/office/officeart/2018/5/layout/IconCircleLabelList"/>
    <dgm:cxn modelId="{F31D89C4-2CF3-40AE-B12D-0C2B0A8A4320}" type="presParOf" srcId="{C576E9B2-8F7A-4F63-83C1-482374D63D8B}" destId="{38010AB0-BC52-44EC-BD06-5DDE0031AC5C}" srcOrd="3" destOrd="0" presId="urn:microsoft.com/office/officeart/2018/5/layout/IconCircleLabelList"/>
    <dgm:cxn modelId="{04382324-F35C-4B4A-87E6-149E3235828B}" type="presParOf" srcId="{B5C73EF7-B8E6-454F-8C85-5BC7D0176A2D}" destId="{ED7CAC7B-840B-494F-AB91-57BE30FDF977}" srcOrd="9" destOrd="0" presId="urn:microsoft.com/office/officeart/2018/5/layout/IconCircleLabelList"/>
    <dgm:cxn modelId="{CF9DA6BC-EBD9-4E35-BE7B-5B34473C9873}" type="presParOf" srcId="{B5C73EF7-B8E6-454F-8C85-5BC7D0176A2D}" destId="{4462C21A-6480-4B38-A6C7-3AAD3D47A81E}" srcOrd="10" destOrd="0" presId="urn:microsoft.com/office/officeart/2018/5/layout/IconCircleLabelList"/>
    <dgm:cxn modelId="{397711BB-54F4-4134-B8F2-BC7DF16A0711}" type="presParOf" srcId="{4462C21A-6480-4B38-A6C7-3AAD3D47A81E}" destId="{CB8657C7-EB62-4416-80FC-F48730131BDA}" srcOrd="0" destOrd="0" presId="urn:microsoft.com/office/officeart/2018/5/layout/IconCircleLabelList"/>
    <dgm:cxn modelId="{949963AB-3B4A-4A1C-AC34-97BE01E6BD8E}" type="presParOf" srcId="{4462C21A-6480-4B38-A6C7-3AAD3D47A81E}" destId="{6D9B170E-20BF-4449-BE18-6261801C2CE5}" srcOrd="1" destOrd="0" presId="urn:microsoft.com/office/officeart/2018/5/layout/IconCircleLabelList"/>
    <dgm:cxn modelId="{8656E7B0-85D5-4FBA-893E-6BC5569AFFE5}" type="presParOf" srcId="{4462C21A-6480-4B38-A6C7-3AAD3D47A81E}" destId="{910D9343-1ACC-466C-BC00-D979BE4C025C}" srcOrd="2" destOrd="0" presId="urn:microsoft.com/office/officeart/2018/5/layout/IconCircleLabelList"/>
    <dgm:cxn modelId="{71E4F877-CAD8-4812-8CBD-728ECE54D670}" type="presParOf" srcId="{4462C21A-6480-4B38-A6C7-3AAD3D47A81E}" destId="{C9CFFAAB-D1B9-4D7C-A90F-94A82192120F}" srcOrd="3" destOrd="0" presId="urn:microsoft.com/office/officeart/2018/5/layout/IconCircleLabelList"/>
    <dgm:cxn modelId="{3FFB10B1-9436-4AB5-9CB1-B9C18D10FCF3}" type="presParOf" srcId="{B5C73EF7-B8E6-454F-8C85-5BC7D0176A2D}" destId="{A82FB33A-7B27-4C2C-8ACC-8EAF443CDF1B}" srcOrd="11" destOrd="0" presId="urn:microsoft.com/office/officeart/2018/5/layout/IconCircleLabelList"/>
    <dgm:cxn modelId="{4B526374-E224-4E53-95E9-6A3A2C93C3C6}" type="presParOf" srcId="{B5C73EF7-B8E6-454F-8C85-5BC7D0176A2D}" destId="{449CC9C5-E7DA-4C4E-A45D-E739B8264222}" srcOrd="12" destOrd="0" presId="urn:microsoft.com/office/officeart/2018/5/layout/IconCircleLabelList"/>
    <dgm:cxn modelId="{48F72478-3D62-415F-B49D-288949282BA8}" type="presParOf" srcId="{449CC9C5-E7DA-4C4E-A45D-E739B8264222}" destId="{B6BFB18E-D6EA-4085-936C-4224393E0DF1}" srcOrd="0" destOrd="0" presId="urn:microsoft.com/office/officeart/2018/5/layout/IconCircleLabelList"/>
    <dgm:cxn modelId="{84A698BA-2A7B-478A-9172-713471DA9EF8}" type="presParOf" srcId="{449CC9C5-E7DA-4C4E-A45D-E739B8264222}" destId="{4A8E2965-48F0-4922-8074-6E5EC925626F}" srcOrd="1" destOrd="0" presId="urn:microsoft.com/office/officeart/2018/5/layout/IconCircleLabelList"/>
    <dgm:cxn modelId="{55DD16C6-586C-432B-AAF2-CF76128607C7}" type="presParOf" srcId="{449CC9C5-E7DA-4C4E-A45D-E739B8264222}" destId="{30BFDEFF-0C10-4FA7-91D3-EAA44D959FB3}" srcOrd="2" destOrd="0" presId="urn:microsoft.com/office/officeart/2018/5/layout/IconCircleLabelList"/>
    <dgm:cxn modelId="{D41D53B3-1C10-421E-8928-2CCCFB745459}" type="presParOf" srcId="{449CC9C5-E7DA-4C4E-A45D-E739B8264222}" destId="{C6D624B9-FA2B-40BE-8C9F-D826C6B6FE9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281999-D2B7-406C-9A05-970ACFF1B7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3772D27-C3A4-4CAE-8EEC-6BC3652B534E}">
      <dgm:prSet/>
      <dgm:spPr/>
      <dgm:t>
        <a:bodyPr/>
        <a:lstStyle/>
        <a:p>
          <a:r>
            <a:rPr lang="en-AU"/>
            <a:t>Mental, emotional and physical ill health, </a:t>
          </a:r>
          <a:endParaRPr lang="en-US"/>
        </a:p>
      </dgm:t>
    </dgm:pt>
    <dgm:pt modelId="{4CFD676C-EBE8-4640-84B9-A43A7CE2E5DB}" type="parTrans" cxnId="{30C11650-BF5F-4A5C-A10F-58F073F2C0E7}">
      <dgm:prSet/>
      <dgm:spPr/>
      <dgm:t>
        <a:bodyPr/>
        <a:lstStyle/>
        <a:p>
          <a:endParaRPr lang="en-US"/>
        </a:p>
      </dgm:t>
    </dgm:pt>
    <dgm:pt modelId="{5C629C96-7902-4026-94E7-9C12DD28B48B}" type="sibTrans" cxnId="{30C11650-BF5F-4A5C-A10F-58F073F2C0E7}">
      <dgm:prSet/>
      <dgm:spPr/>
      <dgm:t>
        <a:bodyPr/>
        <a:lstStyle/>
        <a:p>
          <a:endParaRPr lang="en-US"/>
        </a:p>
      </dgm:t>
    </dgm:pt>
    <dgm:pt modelId="{4D3D921D-53D3-42DF-8AD9-27548FCB8394}">
      <dgm:prSet/>
      <dgm:spPr/>
      <dgm:t>
        <a:bodyPr/>
        <a:lstStyle/>
        <a:p>
          <a:r>
            <a:rPr lang="en-AU"/>
            <a:t>Unnecessary pain, </a:t>
          </a:r>
          <a:endParaRPr lang="en-US"/>
        </a:p>
      </dgm:t>
    </dgm:pt>
    <dgm:pt modelId="{761F9528-2640-4137-87FE-BB98BE9DA5C8}" type="parTrans" cxnId="{C78F58A1-E70C-4015-9A00-3F2B1BAAD1ED}">
      <dgm:prSet/>
      <dgm:spPr/>
      <dgm:t>
        <a:bodyPr/>
        <a:lstStyle/>
        <a:p>
          <a:endParaRPr lang="en-US"/>
        </a:p>
      </dgm:t>
    </dgm:pt>
    <dgm:pt modelId="{9240F9A7-4DFF-4577-A3FA-7A1A9AAEC812}" type="sibTrans" cxnId="{C78F58A1-E70C-4015-9A00-3F2B1BAAD1ED}">
      <dgm:prSet/>
      <dgm:spPr/>
      <dgm:t>
        <a:bodyPr/>
        <a:lstStyle/>
        <a:p>
          <a:endParaRPr lang="en-US"/>
        </a:p>
      </dgm:t>
    </dgm:pt>
    <dgm:pt modelId="{AC1E38DF-5ADA-4170-A5E6-54176AF076D6}">
      <dgm:prSet/>
      <dgm:spPr/>
      <dgm:t>
        <a:bodyPr/>
        <a:lstStyle/>
        <a:p>
          <a:r>
            <a:rPr lang="en-AU"/>
            <a:t>Unplanned encounters with the health system and hospital admissions,</a:t>
          </a:r>
          <a:endParaRPr lang="en-US"/>
        </a:p>
      </dgm:t>
    </dgm:pt>
    <dgm:pt modelId="{9EA0C413-EEE4-4B20-86E3-5308772CD578}" type="parTrans" cxnId="{B1DC1B34-7353-4228-ABF2-3552BB08626B}">
      <dgm:prSet/>
      <dgm:spPr/>
      <dgm:t>
        <a:bodyPr/>
        <a:lstStyle/>
        <a:p>
          <a:endParaRPr lang="en-US"/>
        </a:p>
      </dgm:t>
    </dgm:pt>
    <dgm:pt modelId="{A1D09BD7-257E-4406-8F9D-7713BD76D497}" type="sibTrans" cxnId="{B1DC1B34-7353-4228-ABF2-3552BB08626B}">
      <dgm:prSet/>
      <dgm:spPr/>
      <dgm:t>
        <a:bodyPr/>
        <a:lstStyle/>
        <a:p>
          <a:endParaRPr lang="en-US"/>
        </a:p>
      </dgm:t>
    </dgm:pt>
    <dgm:pt modelId="{49108E08-7EC7-4F9D-8724-5A261BDCF1E4}">
      <dgm:prSet/>
      <dgm:spPr/>
      <dgm:t>
        <a:bodyPr/>
        <a:lstStyle/>
        <a:p>
          <a:r>
            <a:rPr lang="en-AU"/>
            <a:t>Disability and premature death. </a:t>
          </a:r>
          <a:endParaRPr lang="en-US"/>
        </a:p>
      </dgm:t>
    </dgm:pt>
    <dgm:pt modelId="{8E43A794-44F4-4260-9714-46BC2A90BE97}" type="parTrans" cxnId="{DA4ED62C-58BB-42D3-829D-F4BBF2008379}">
      <dgm:prSet/>
      <dgm:spPr/>
      <dgm:t>
        <a:bodyPr/>
        <a:lstStyle/>
        <a:p>
          <a:endParaRPr lang="en-US"/>
        </a:p>
      </dgm:t>
    </dgm:pt>
    <dgm:pt modelId="{4452E879-50C0-4E62-86D9-315AED80072B}" type="sibTrans" cxnId="{DA4ED62C-58BB-42D3-829D-F4BBF2008379}">
      <dgm:prSet/>
      <dgm:spPr/>
      <dgm:t>
        <a:bodyPr/>
        <a:lstStyle/>
        <a:p>
          <a:endParaRPr lang="en-US"/>
        </a:p>
      </dgm:t>
    </dgm:pt>
    <dgm:pt modelId="{F24E7DFC-72D7-4433-ACC3-FA4F06B93F05}" type="pres">
      <dgm:prSet presAssocID="{32281999-D2B7-406C-9A05-970ACFF1B714}" presName="linear" presStyleCnt="0">
        <dgm:presLayoutVars>
          <dgm:animLvl val="lvl"/>
          <dgm:resizeHandles val="exact"/>
        </dgm:presLayoutVars>
      </dgm:prSet>
      <dgm:spPr/>
    </dgm:pt>
    <dgm:pt modelId="{2F9B4C38-10AB-47BC-8C51-F59583A7288C}" type="pres">
      <dgm:prSet presAssocID="{73772D27-C3A4-4CAE-8EEC-6BC3652B534E}" presName="parentText" presStyleLbl="node1" presStyleIdx="0" presStyleCnt="4">
        <dgm:presLayoutVars>
          <dgm:chMax val="0"/>
          <dgm:bulletEnabled val="1"/>
        </dgm:presLayoutVars>
      </dgm:prSet>
      <dgm:spPr/>
    </dgm:pt>
    <dgm:pt modelId="{8503DA44-91F0-497C-8436-F1B6E693B88B}" type="pres">
      <dgm:prSet presAssocID="{5C629C96-7902-4026-94E7-9C12DD28B48B}" presName="spacer" presStyleCnt="0"/>
      <dgm:spPr/>
    </dgm:pt>
    <dgm:pt modelId="{8B42A616-9EBF-48A4-8EB4-C11E02D8D0F7}" type="pres">
      <dgm:prSet presAssocID="{4D3D921D-53D3-42DF-8AD9-27548FCB8394}" presName="parentText" presStyleLbl="node1" presStyleIdx="1" presStyleCnt="4">
        <dgm:presLayoutVars>
          <dgm:chMax val="0"/>
          <dgm:bulletEnabled val="1"/>
        </dgm:presLayoutVars>
      </dgm:prSet>
      <dgm:spPr/>
    </dgm:pt>
    <dgm:pt modelId="{8DFCCFE2-267D-49B9-B3C9-A1FB80DE3643}" type="pres">
      <dgm:prSet presAssocID="{9240F9A7-4DFF-4577-A3FA-7A1A9AAEC812}" presName="spacer" presStyleCnt="0"/>
      <dgm:spPr/>
    </dgm:pt>
    <dgm:pt modelId="{63456595-9454-4108-9028-5A06CE41B701}" type="pres">
      <dgm:prSet presAssocID="{AC1E38DF-5ADA-4170-A5E6-54176AF076D6}" presName="parentText" presStyleLbl="node1" presStyleIdx="2" presStyleCnt="4">
        <dgm:presLayoutVars>
          <dgm:chMax val="0"/>
          <dgm:bulletEnabled val="1"/>
        </dgm:presLayoutVars>
      </dgm:prSet>
      <dgm:spPr/>
    </dgm:pt>
    <dgm:pt modelId="{D3374A05-D814-4D4E-85F8-3C3430BBA795}" type="pres">
      <dgm:prSet presAssocID="{A1D09BD7-257E-4406-8F9D-7713BD76D497}" presName="spacer" presStyleCnt="0"/>
      <dgm:spPr/>
    </dgm:pt>
    <dgm:pt modelId="{D2805080-C950-4F4C-9E57-50D4233B51FD}" type="pres">
      <dgm:prSet presAssocID="{49108E08-7EC7-4F9D-8724-5A261BDCF1E4}" presName="parentText" presStyleLbl="node1" presStyleIdx="3" presStyleCnt="4">
        <dgm:presLayoutVars>
          <dgm:chMax val="0"/>
          <dgm:bulletEnabled val="1"/>
        </dgm:presLayoutVars>
      </dgm:prSet>
      <dgm:spPr/>
    </dgm:pt>
  </dgm:ptLst>
  <dgm:cxnLst>
    <dgm:cxn modelId="{DA4ED62C-58BB-42D3-829D-F4BBF2008379}" srcId="{32281999-D2B7-406C-9A05-970ACFF1B714}" destId="{49108E08-7EC7-4F9D-8724-5A261BDCF1E4}" srcOrd="3" destOrd="0" parTransId="{8E43A794-44F4-4260-9714-46BC2A90BE97}" sibTransId="{4452E879-50C0-4E62-86D9-315AED80072B}"/>
    <dgm:cxn modelId="{B1DC1B34-7353-4228-ABF2-3552BB08626B}" srcId="{32281999-D2B7-406C-9A05-970ACFF1B714}" destId="{AC1E38DF-5ADA-4170-A5E6-54176AF076D6}" srcOrd="2" destOrd="0" parTransId="{9EA0C413-EEE4-4B20-86E3-5308772CD578}" sibTransId="{A1D09BD7-257E-4406-8F9D-7713BD76D497}"/>
    <dgm:cxn modelId="{F0440644-6239-4A68-B21E-6EA0DE7FD43E}" type="presOf" srcId="{AC1E38DF-5ADA-4170-A5E6-54176AF076D6}" destId="{63456595-9454-4108-9028-5A06CE41B701}" srcOrd="0" destOrd="0" presId="urn:microsoft.com/office/officeart/2005/8/layout/vList2"/>
    <dgm:cxn modelId="{30C11650-BF5F-4A5C-A10F-58F073F2C0E7}" srcId="{32281999-D2B7-406C-9A05-970ACFF1B714}" destId="{73772D27-C3A4-4CAE-8EEC-6BC3652B534E}" srcOrd="0" destOrd="0" parTransId="{4CFD676C-EBE8-4640-84B9-A43A7CE2E5DB}" sibTransId="{5C629C96-7902-4026-94E7-9C12DD28B48B}"/>
    <dgm:cxn modelId="{56140693-086D-4AD7-9174-E17A2B03E2EB}" type="presOf" srcId="{4D3D921D-53D3-42DF-8AD9-27548FCB8394}" destId="{8B42A616-9EBF-48A4-8EB4-C11E02D8D0F7}" srcOrd="0" destOrd="0" presId="urn:microsoft.com/office/officeart/2005/8/layout/vList2"/>
    <dgm:cxn modelId="{C78F58A1-E70C-4015-9A00-3F2B1BAAD1ED}" srcId="{32281999-D2B7-406C-9A05-970ACFF1B714}" destId="{4D3D921D-53D3-42DF-8AD9-27548FCB8394}" srcOrd="1" destOrd="0" parTransId="{761F9528-2640-4137-87FE-BB98BE9DA5C8}" sibTransId="{9240F9A7-4DFF-4577-A3FA-7A1A9AAEC812}"/>
    <dgm:cxn modelId="{67757DCD-7486-4191-A5A0-216EE7DC9ED9}" type="presOf" srcId="{32281999-D2B7-406C-9A05-970ACFF1B714}" destId="{F24E7DFC-72D7-4433-ACC3-FA4F06B93F05}" srcOrd="0" destOrd="0" presId="urn:microsoft.com/office/officeart/2005/8/layout/vList2"/>
    <dgm:cxn modelId="{51B227F7-CFF3-4452-BAC3-A76EC39E76FF}" type="presOf" srcId="{73772D27-C3A4-4CAE-8EEC-6BC3652B534E}" destId="{2F9B4C38-10AB-47BC-8C51-F59583A7288C}" srcOrd="0" destOrd="0" presId="urn:microsoft.com/office/officeart/2005/8/layout/vList2"/>
    <dgm:cxn modelId="{A28E3CFD-052B-4B67-9D51-F6D9E820D334}" type="presOf" srcId="{49108E08-7EC7-4F9D-8724-5A261BDCF1E4}" destId="{D2805080-C950-4F4C-9E57-50D4233B51FD}" srcOrd="0" destOrd="0" presId="urn:microsoft.com/office/officeart/2005/8/layout/vList2"/>
    <dgm:cxn modelId="{0CED2885-0F71-4144-B484-37A3B221CD27}" type="presParOf" srcId="{F24E7DFC-72D7-4433-ACC3-FA4F06B93F05}" destId="{2F9B4C38-10AB-47BC-8C51-F59583A7288C}" srcOrd="0" destOrd="0" presId="urn:microsoft.com/office/officeart/2005/8/layout/vList2"/>
    <dgm:cxn modelId="{5CEB4E93-D697-45B3-9092-7EA56CD53100}" type="presParOf" srcId="{F24E7DFC-72D7-4433-ACC3-FA4F06B93F05}" destId="{8503DA44-91F0-497C-8436-F1B6E693B88B}" srcOrd="1" destOrd="0" presId="urn:microsoft.com/office/officeart/2005/8/layout/vList2"/>
    <dgm:cxn modelId="{FBD015B2-0E0A-41AB-BC18-CB09F36CFD9E}" type="presParOf" srcId="{F24E7DFC-72D7-4433-ACC3-FA4F06B93F05}" destId="{8B42A616-9EBF-48A4-8EB4-C11E02D8D0F7}" srcOrd="2" destOrd="0" presId="urn:microsoft.com/office/officeart/2005/8/layout/vList2"/>
    <dgm:cxn modelId="{0FA40129-ADF9-4C78-BB07-09883B90E804}" type="presParOf" srcId="{F24E7DFC-72D7-4433-ACC3-FA4F06B93F05}" destId="{8DFCCFE2-267D-49B9-B3C9-A1FB80DE3643}" srcOrd="3" destOrd="0" presId="urn:microsoft.com/office/officeart/2005/8/layout/vList2"/>
    <dgm:cxn modelId="{7FE8A98E-4FC8-4D78-93C2-59AEF2275D7D}" type="presParOf" srcId="{F24E7DFC-72D7-4433-ACC3-FA4F06B93F05}" destId="{63456595-9454-4108-9028-5A06CE41B701}" srcOrd="4" destOrd="0" presId="urn:microsoft.com/office/officeart/2005/8/layout/vList2"/>
    <dgm:cxn modelId="{F37457E2-087F-4925-9DD4-ECBC8729E052}" type="presParOf" srcId="{F24E7DFC-72D7-4433-ACC3-FA4F06B93F05}" destId="{D3374A05-D814-4D4E-85F8-3C3430BBA795}" srcOrd="5" destOrd="0" presId="urn:microsoft.com/office/officeart/2005/8/layout/vList2"/>
    <dgm:cxn modelId="{F232A669-47F9-4E15-85D8-17D43EEA0CEE}" type="presParOf" srcId="{F24E7DFC-72D7-4433-ACC3-FA4F06B93F05}" destId="{D2805080-C950-4F4C-9E57-50D4233B51F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B7F6F3-DF05-4E18-80A2-C84DF06BAB8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71FA922-B5D4-4F56-825E-496A70CFC0C8}">
      <dgm:prSet/>
      <dgm:spPr/>
      <dgm:t>
        <a:bodyPr/>
        <a:lstStyle/>
        <a:p>
          <a:pPr>
            <a:lnSpc>
              <a:spcPct val="100000"/>
            </a:lnSpc>
          </a:pPr>
          <a:r>
            <a:rPr lang="en-AU"/>
            <a:t>Review the list of specific health issues provided and pick out the health issues that  the people you support experience.</a:t>
          </a:r>
          <a:endParaRPr lang="en-US"/>
        </a:p>
      </dgm:t>
    </dgm:pt>
    <dgm:pt modelId="{A12A415E-CB0E-4258-A02F-9422B1FF3289}" type="parTrans" cxnId="{843F6180-B50A-4E29-B75F-7626F1346EFB}">
      <dgm:prSet/>
      <dgm:spPr/>
      <dgm:t>
        <a:bodyPr/>
        <a:lstStyle/>
        <a:p>
          <a:endParaRPr lang="en-US"/>
        </a:p>
      </dgm:t>
    </dgm:pt>
    <dgm:pt modelId="{ED7A24BD-383A-4E66-92D8-B716EC3E8C13}" type="sibTrans" cxnId="{843F6180-B50A-4E29-B75F-7626F1346EFB}">
      <dgm:prSet/>
      <dgm:spPr/>
      <dgm:t>
        <a:bodyPr/>
        <a:lstStyle/>
        <a:p>
          <a:endParaRPr lang="en-US"/>
        </a:p>
      </dgm:t>
    </dgm:pt>
    <dgm:pt modelId="{4026F474-086C-48A7-9111-6DB5CE3CECC0}">
      <dgm:prSet/>
      <dgm:spPr/>
      <dgm:t>
        <a:bodyPr/>
        <a:lstStyle/>
        <a:p>
          <a:pPr>
            <a:lnSpc>
              <a:spcPct val="100000"/>
            </a:lnSpc>
          </a:pPr>
          <a:r>
            <a:rPr lang="en-AU"/>
            <a:t>Take 5 minutes to discuss with your group, collate your responses  and place on the whiteboard.  </a:t>
          </a:r>
          <a:endParaRPr lang="en-US"/>
        </a:p>
      </dgm:t>
    </dgm:pt>
    <dgm:pt modelId="{F24F149F-7BFD-4E80-8ABB-60CD26694C61}" type="parTrans" cxnId="{7E305AAA-CBC9-49D7-8B72-03478586319D}">
      <dgm:prSet/>
      <dgm:spPr/>
      <dgm:t>
        <a:bodyPr/>
        <a:lstStyle/>
        <a:p>
          <a:endParaRPr lang="en-US"/>
        </a:p>
      </dgm:t>
    </dgm:pt>
    <dgm:pt modelId="{08DFAFF2-763D-4C41-9336-061DEE3E9745}" type="sibTrans" cxnId="{7E305AAA-CBC9-49D7-8B72-03478586319D}">
      <dgm:prSet/>
      <dgm:spPr/>
      <dgm:t>
        <a:bodyPr/>
        <a:lstStyle/>
        <a:p>
          <a:endParaRPr lang="en-US"/>
        </a:p>
      </dgm:t>
    </dgm:pt>
    <dgm:pt modelId="{D363791C-101E-4603-BFF1-A466355C0054}" type="pres">
      <dgm:prSet presAssocID="{35B7F6F3-DF05-4E18-80A2-C84DF06BAB8E}" presName="root" presStyleCnt="0">
        <dgm:presLayoutVars>
          <dgm:dir/>
          <dgm:resizeHandles val="exact"/>
        </dgm:presLayoutVars>
      </dgm:prSet>
      <dgm:spPr/>
    </dgm:pt>
    <dgm:pt modelId="{8B6F7BC0-E999-4F9D-87D1-ADF6473AAEFA}" type="pres">
      <dgm:prSet presAssocID="{171FA922-B5D4-4F56-825E-496A70CFC0C8}" presName="compNode" presStyleCnt="0"/>
      <dgm:spPr/>
    </dgm:pt>
    <dgm:pt modelId="{8AA724CE-6303-4CDC-B796-FFBF3AF5C448}" type="pres">
      <dgm:prSet presAssocID="{171FA922-B5D4-4F56-825E-496A70CFC0C8}" presName="bgRect" presStyleLbl="bgShp" presStyleIdx="0" presStyleCnt="2"/>
      <dgm:spPr/>
    </dgm:pt>
    <dgm:pt modelId="{F7512B76-C241-4B63-BE17-850AAE52A090}" type="pres">
      <dgm:prSet presAssocID="{171FA922-B5D4-4F56-825E-496A70CFC0C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ACACF4B1-E2B3-49AA-9D78-ED339C155144}" type="pres">
      <dgm:prSet presAssocID="{171FA922-B5D4-4F56-825E-496A70CFC0C8}" presName="spaceRect" presStyleCnt="0"/>
      <dgm:spPr/>
    </dgm:pt>
    <dgm:pt modelId="{EE672F4E-D8A4-48A1-ABFC-829D7DBCDBD9}" type="pres">
      <dgm:prSet presAssocID="{171FA922-B5D4-4F56-825E-496A70CFC0C8}" presName="parTx" presStyleLbl="revTx" presStyleIdx="0" presStyleCnt="2">
        <dgm:presLayoutVars>
          <dgm:chMax val="0"/>
          <dgm:chPref val="0"/>
        </dgm:presLayoutVars>
      </dgm:prSet>
      <dgm:spPr/>
    </dgm:pt>
    <dgm:pt modelId="{12AC686F-6BB8-43C4-8EB2-33B0C7DC200B}" type="pres">
      <dgm:prSet presAssocID="{ED7A24BD-383A-4E66-92D8-B716EC3E8C13}" presName="sibTrans" presStyleCnt="0"/>
      <dgm:spPr/>
    </dgm:pt>
    <dgm:pt modelId="{B83B6C34-D48B-4FCF-A61E-F0DE03FC6AE8}" type="pres">
      <dgm:prSet presAssocID="{4026F474-086C-48A7-9111-6DB5CE3CECC0}" presName="compNode" presStyleCnt="0"/>
      <dgm:spPr/>
    </dgm:pt>
    <dgm:pt modelId="{0F7AB239-610E-47FF-90B3-DCC21A6955B5}" type="pres">
      <dgm:prSet presAssocID="{4026F474-086C-48A7-9111-6DB5CE3CECC0}" presName="bgRect" presStyleLbl="bgShp" presStyleIdx="1" presStyleCnt="2"/>
      <dgm:spPr/>
    </dgm:pt>
    <dgm:pt modelId="{852127D3-3E6E-435A-9BDC-CC2190CD34AD}" type="pres">
      <dgm:prSet presAssocID="{4026F474-086C-48A7-9111-6DB5CE3CEC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219C31C9-5640-4AD5-8E1E-F872A2BECCC2}" type="pres">
      <dgm:prSet presAssocID="{4026F474-086C-48A7-9111-6DB5CE3CECC0}" presName="spaceRect" presStyleCnt="0"/>
      <dgm:spPr/>
    </dgm:pt>
    <dgm:pt modelId="{7D68A0AC-9A11-4218-B64B-7A7982F04191}" type="pres">
      <dgm:prSet presAssocID="{4026F474-086C-48A7-9111-6DB5CE3CECC0}" presName="parTx" presStyleLbl="revTx" presStyleIdx="1" presStyleCnt="2">
        <dgm:presLayoutVars>
          <dgm:chMax val="0"/>
          <dgm:chPref val="0"/>
        </dgm:presLayoutVars>
      </dgm:prSet>
      <dgm:spPr/>
    </dgm:pt>
  </dgm:ptLst>
  <dgm:cxnLst>
    <dgm:cxn modelId="{5A1EF001-8D14-4F07-B614-7DFA6D2EE931}" type="presOf" srcId="{171FA922-B5D4-4F56-825E-496A70CFC0C8}" destId="{EE672F4E-D8A4-48A1-ABFC-829D7DBCDBD9}" srcOrd="0" destOrd="0" presId="urn:microsoft.com/office/officeart/2018/2/layout/IconVerticalSolidList"/>
    <dgm:cxn modelId="{958C565A-98A8-4E19-8D62-D3C068E19D00}" type="presOf" srcId="{35B7F6F3-DF05-4E18-80A2-C84DF06BAB8E}" destId="{D363791C-101E-4603-BFF1-A466355C0054}" srcOrd="0" destOrd="0" presId="urn:microsoft.com/office/officeart/2018/2/layout/IconVerticalSolidList"/>
    <dgm:cxn modelId="{D750297C-DC45-4635-915F-41BC75E34F87}" type="presOf" srcId="{4026F474-086C-48A7-9111-6DB5CE3CECC0}" destId="{7D68A0AC-9A11-4218-B64B-7A7982F04191}" srcOrd="0" destOrd="0" presId="urn:microsoft.com/office/officeart/2018/2/layout/IconVerticalSolidList"/>
    <dgm:cxn modelId="{843F6180-B50A-4E29-B75F-7626F1346EFB}" srcId="{35B7F6F3-DF05-4E18-80A2-C84DF06BAB8E}" destId="{171FA922-B5D4-4F56-825E-496A70CFC0C8}" srcOrd="0" destOrd="0" parTransId="{A12A415E-CB0E-4258-A02F-9422B1FF3289}" sibTransId="{ED7A24BD-383A-4E66-92D8-B716EC3E8C13}"/>
    <dgm:cxn modelId="{7E305AAA-CBC9-49D7-8B72-03478586319D}" srcId="{35B7F6F3-DF05-4E18-80A2-C84DF06BAB8E}" destId="{4026F474-086C-48A7-9111-6DB5CE3CECC0}" srcOrd="1" destOrd="0" parTransId="{F24F149F-7BFD-4E80-8ABB-60CD26694C61}" sibTransId="{08DFAFF2-763D-4C41-9336-061DEE3E9745}"/>
    <dgm:cxn modelId="{C4D16411-270F-4FF7-A4E5-83C217271A3F}" type="presParOf" srcId="{D363791C-101E-4603-BFF1-A466355C0054}" destId="{8B6F7BC0-E999-4F9D-87D1-ADF6473AAEFA}" srcOrd="0" destOrd="0" presId="urn:microsoft.com/office/officeart/2018/2/layout/IconVerticalSolidList"/>
    <dgm:cxn modelId="{700D244C-BF4E-4AE3-BE9F-235DCD03DEF7}" type="presParOf" srcId="{8B6F7BC0-E999-4F9D-87D1-ADF6473AAEFA}" destId="{8AA724CE-6303-4CDC-B796-FFBF3AF5C448}" srcOrd="0" destOrd="0" presId="urn:microsoft.com/office/officeart/2018/2/layout/IconVerticalSolidList"/>
    <dgm:cxn modelId="{E8E3E7D2-518B-447B-88A3-CAFA4867211D}" type="presParOf" srcId="{8B6F7BC0-E999-4F9D-87D1-ADF6473AAEFA}" destId="{F7512B76-C241-4B63-BE17-850AAE52A090}" srcOrd="1" destOrd="0" presId="urn:microsoft.com/office/officeart/2018/2/layout/IconVerticalSolidList"/>
    <dgm:cxn modelId="{F94809A5-9D30-4865-BB70-A56C5AB5F0B6}" type="presParOf" srcId="{8B6F7BC0-E999-4F9D-87D1-ADF6473AAEFA}" destId="{ACACF4B1-E2B3-49AA-9D78-ED339C155144}" srcOrd="2" destOrd="0" presId="urn:microsoft.com/office/officeart/2018/2/layout/IconVerticalSolidList"/>
    <dgm:cxn modelId="{E04D7551-E454-451C-8862-71844BAFE109}" type="presParOf" srcId="{8B6F7BC0-E999-4F9D-87D1-ADF6473AAEFA}" destId="{EE672F4E-D8A4-48A1-ABFC-829D7DBCDBD9}" srcOrd="3" destOrd="0" presId="urn:microsoft.com/office/officeart/2018/2/layout/IconVerticalSolidList"/>
    <dgm:cxn modelId="{5BFAE4F1-1581-47EC-9B91-A8B89BF0ABF9}" type="presParOf" srcId="{D363791C-101E-4603-BFF1-A466355C0054}" destId="{12AC686F-6BB8-43C4-8EB2-33B0C7DC200B}" srcOrd="1" destOrd="0" presId="urn:microsoft.com/office/officeart/2018/2/layout/IconVerticalSolidList"/>
    <dgm:cxn modelId="{B304B91C-B36B-493A-B951-05BE537CB46F}" type="presParOf" srcId="{D363791C-101E-4603-BFF1-A466355C0054}" destId="{B83B6C34-D48B-4FCF-A61E-F0DE03FC6AE8}" srcOrd="2" destOrd="0" presId="urn:microsoft.com/office/officeart/2018/2/layout/IconVerticalSolidList"/>
    <dgm:cxn modelId="{F8E0CBF3-60EB-46FE-96E1-B5B516815A3C}" type="presParOf" srcId="{B83B6C34-D48B-4FCF-A61E-F0DE03FC6AE8}" destId="{0F7AB239-610E-47FF-90B3-DCC21A6955B5}" srcOrd="0" destOrd="0" presId="urn:microsoft.com/office/officeart/2018/2/layout/IconVerticalSolidList"/>
    <dgm:cxn modelId="{F506DD23-6D5A-4608-8B63-AA88C13B5948}" type="presParOf" srcId="{B83B6C34-D48B-4FCF-A61E-F0DE03FC6AE8}" destId="{852127D3-3E6E-435A-9BDC-CC2190CD34AD}" srcOrd="1" destOrd="0" presId="urn:microsoft.com/office/officeart/2018/2/layout/IconVerticalSolidList"/>
    <dgm:cxn modelId="{C7DD46C0-3251-4FEB-BB57-3ED23DA0E601}" type="presParOf" srcId="{B83B6C34-D48B-4FCF-A61E-F0DE03FC6AE8}" destId="{219C31C9-5640-4AD5-8E1E-F872A2BECCC2}" srcOrd="2" destOrd="0" presId="urn:microsoft.com/office/officeart/2018/2/layout/IconVerticalSolidList"/>
    <dgm:cxn modelId="{E7714C59-F7AD-46F2-8E4B-9B49B99EA9F3}" type="presParOf" srcId="{B83B6C34-D48B-4FCF-A61E-F0DE03FC6AE8}" destId="{7D68A0AC-9A11-4218-B64B-7A7982F0419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E06B26-92D8-4034-A7DD-3F06DB75290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AF795AE-2D87-4781-BE3F-3B7C339E9568}">
      <dgm:prSet/>
      <dgm:spPr/>
      <dgm:t>
        <a:bodyPr/>
        <a:lstStyle/>
        <a:p>
          <a:pPr>
            <a:lnSpc>
              <a:spcPct val="100000"/>
            </a:lnSpc>
          </a:pPr>
          <a:r>
            <a:rPr lang="en-AU"/>
            <a:t>We exercise, eat a healthy diet, we drink less, stop smoking </a:t>
          </a:r>
          <a:endParaRPr lang="en-US"/>
        </a:p>
      </dgm:t>
    </dgm:pt>
    <dgm:pt modelId="{7BEF39F1-A503-4425-ADEE-F4730EA2555B}" type="parTrans" cxnId="{1A3DDEF8-DD5A-424F-AF2A-B6230ADF34EB}">
      <dgm:prSet/>
      <dgm:spPr/>
      <dgm:t>
        <a:bodyPr/>
        <a:lstStyle/>
        <a:p>
          <a:endParaRPr lang="en-US"/>
        </a:p>
      </dgm:t>
    </dgm:pt>
    <dgm:pt modelId="{B5EFFB89-E602-4387-ADF9-AA32404F97A4}" type="sibTrans" cxnId="{1A3DDEF8-DD5A-424F-AF2A-B6230ADF34EB}">
      <dgm:prSet/>
      <dgm:spPr/>
      <dgm:t>
        <a:bodyPr/>
        <a:lstStyle/>
        <a:p>
          <a:pPr>
            <a:lnSpc>
              <a:spcPct val="100000"/>
            </a:lnSpc>
          </a:pPr>
          <a:endParaRPr lang="en-US"/>
        </a:p>
      </dgm:t>
    </dgm:pt>
    <dgm:pt modelId="{A8FDD6F5-834A-4A2C-BE54-D5EC9A22D234}">
      <dgm:prSet/>
      <dgm:spPr/>
      <dgm:t>
        <a:bodyPr/>
        <a:lstStyle/>
        <a:p>
          <a:pPr>
            <a:lnSpc>
              <a:spcPct val="100000"/>
            </a:lnSpc>
          </a:pPr>
          <a:r>
            <a:rPr lang="en-AU"/>
            <a:t>We have regular health check with our GP and screening when needed </a:t>
          </a:r>
          <a:endParaRPr lang="en-US"/>
        </a:p>
      </dgm:t>
    </dgm:pt>
    <dgm:pt modelId="{2FAE07FF-8FA9-418E-9C50-88C2C11A5F79}" type="parTrans" cxnId="{C9B81F7C-6C6F-4C59-AA74-8A520D91807F}">
      <dgm:prSet/>
      <dgm:spPr/>
      <dgm:t>
        <a:bodyPr/>
        <a:lstStyle/>
        <a:p>
          <a:endParaRPr lang="en-US"/>
        </a:p>
      </dgm:t>
    </dgm:pt>
    <dgm:pt modelId="{C6EAB30F-E1C6-41B6-AC78-F781D2A562AF}" type="sibTrans" cxnId="{C9B81F7C-6C6F-4C59-AA74-8A520D91807F}">
      <dgm:prSet/>
      <dgm:spPr/>
      <dgm:t>
        <a:bodyPr/>
        <a:lstStyle/>
        <a:p>
          <a:pPr>
            <a:lnSpc>
              <a:spcPct val="100000"/>
            </a:lnSpc>
          </a:pPr>
          <a:endParaRPr lang="en-US"/>
        </a:p>
      </dgm:t>
    </dgm:pt>
    <dgm:pt modelId="{50AEA94A-E357-42F5-AE4D-97FB83E1C26E}">
      <dgm:prSet/>
      <dgm:spPr/>
      <dgm:t>
        <a:bodyPr/>
        <a:lstStyle/>
        <a:p>
          <a:pPr>
            <a:lnSpc>
              <a:spcPct val="100000"/>
            </a:lnSpc>
          </a:pPr>
          <a:r>
            <a:rPr lang="en-AU"/>
            <a:t>We have our vaccinations </a:t>
          </a:r>
          <a:endParaRPr lang="en-US"/>
        </a:p>
      </dgm:t>
    </dgm:pt>
    <dgm:pt modelId="{53A44DF4-1EBB-4827-9516-9CAC6534405A}" type="parTrans" cxnId="{D9F9C0FA-E667-4EB8-A97F-2EBED2B86DF4}">
      <dgm:prSet/>
      <dgm:spPr/>
      <dgm:t>
        <a:bodyPr/>
        <a:lstStyle/>
        <a:p>
          <a:endParaRPr lang="en-US"/>
        </a:p>
      </dgm:t>
    </dgm:pt>
    <dgm:pt modelId="{8A4BE056-5895-4544-986D-824236DF9E3C}" type="sibTrans" cxnId="{D9F9C0FA-E667-4EB8-A97F-2EBED2B86DF4}">
      <dgm:prSet/>
      <dgm:spPr/>
      <dgm:t>
        <a:bodyPr/>
        <a:lstStyle/>
        <a:p>
          <a:pPr>
            <a:lnSpc>
              <a:spcPct val="100000"/>
            </a:lnSpc>
          </a:pPr>
          <a:endParaRPr lang="en-US"/>
        </a:p>
      </dgm:t>
    </dgm:pt>
    <dgm:pt modelId="{2EF3A5BA-0DFC-4391-8CF2-F0F0C4954A96}">
      <dgm:prSet/>
      <dgm:spPr/>
      <dgm:t>
        <a:bodyPr/>
        <a:lstStyle/>
        <a:p>
          <a:pPr>
            <a:lnSpc>
              <a:spcPct val="100000"/>
            </a:lnSpc>
          </a:pPr>
          <a:r>
            <a:rPr lang="en-AU"/>
            <a:t>We take medication for identified health issues </a:t>
          </a:r>
          <a:endParaRPr lang="en-US"/>
        </a:p>
      </dgm:t>
    </dgm:pt>
    <dgm:pt modelId="{D66C15AD-66D3-494D-9831-F8EC36C52503}" type="parTrans" cxnId="{EF222256-9FB4-4177-A476-837DCF7293EF}">
      <dgm:prSet/>
      <dgm:spPr/>
      <dgm:t>
        <a:bodyPr/>
        <a:lstStyle/>
        <a:p>
          <a:endParaRPr lang="en-US"/>
        </a:p>
      </dgm:t>
    </dgm:pt>
    <dgm:pt modelId="{C2B6EC85-E5B5-429F-AF2A-8E9D9DC14B45}" type="sibTrans" cxnId="{EF222256-9FB4-4177-A476-837DCF7293EF}">
      <dgm:prSet/>
      <dgm:spPr/>
      <dgm:t>
        <a:bodyPr/>
        <a:lstStyle/>
        <a:p>
          <a:pPr>
            <a:lnSpc>
              <a:spcPct val="100000"/>
            </a:lnSpc>
          </a:pPr>
          <a:endParaRPr lang="en-US"/>
        </a:p>
      </dgm:t>
    </dgm:pt>
    <dgm:pt modelId="{67435FC7-CC88-4E47-9CCD-6A11C85CC3E6}">
      <dgm:prSet/>
      <dgm:spPr/>
      <dgm:t>
        <a:bodyPr/>
        <a:lstStyle/>
        <a:p>
          <a:pPr>
            <a:lnSpc>
              <a:spcPct val="100000"/>
            </a:lnSpc>
          </a:pPr>
          <a:r>
            <a:rPr lang="en-AU"/>
            <a:t>We look after our mental health</a:t>
          </a:r>
          <a:endParaRPr lang="en-US"/>
        </a:p>
      </dgm:t>
    </dgm:pt>
    <dgm:pt modelId="{00329806-7ABB-4FA4-BDE1-C05C98E16B3E}" type="parTrans" cxnId="{E102FB87-C25F-4C93-8B2A-0FD03873E10B}">
      <dgm:prSet/>
      <dgm:spPr/>
      <dgm:t>
        <a:bodyPr/>
        <a:lstStyle/>
        <a:p>
          <a:endParaRPr lang="en-US"/>
        </a:p>
      </dgm:t>
    </dgm:pt>
    <dgm:pt modelId="{3DBC6123-0687-4525-949B-AC0D8531CDDF}" type="sibTrans" cxnId="{E102FB87-C25F-4C93-8B2A-0FD03873E10B}">
      <dgm:prSet/>
      <dgm:spPr/>
      <dgm:t>
        <a:bodyPr/>
        <a:lstStyle/>
        <a:p>
          <a:endParaRPr lang="en-US"/>
        </a:p>
      </dgm:t>
    </dgm:pt>
    <dgm:pt modelId="{DB7959B1-B051-42D1-9E3F-28CFF592EB0F}" type="pres">
      <dgm:prSet presAssocID="{EDE06B26-92D8-4034-A7DD-3F06DB75290D}" presName="root" presStyleCnt="0">
        <dgm:presLayoutVars>
          <dgm:dir/>
          <dgm:resizeHandles val="exact"/>
        </dgm:presLayoutVars>
      </dgm:prSet>
      <dgm:spPr/>
    </dgm:pt>
    <dgm:pt modelId="{B474BD5E-80A1-40A9-94B5-1BD0E06E1560}" type="pres">
      <dgm:prSet presAssocID="{EDE06B26-92D8-4034-A7DD-3F06DB75290D}" presName="container" presStyleCnt="0">
        <dgm:presLayoutVars>
          <dgm:dir/>
          <dgm:resizeHandles val="exact"/>
        </dgm:presLayoutVars>
      </dgm:prSet>
      <dgm:spPr/>
    </dgm:pt>
    <dgm:pt modelId="{C3EB51F2-DFA5-4235-AF79-E3128B0F0622}" type="pres">
      <dgm:prSet presAssocID="{5AF795AE-2D87-4781-BE3F-3B7C339E9568}" presName="compNode" presStyleCnt="0"/>
      <dgm:spPr/>
    </dgm:pt>
    <dgm:pt modelId="{A9CF5290-A01E-4723-A96A-5540F75E0DCF}" type="pres">
      <dgm:prSet presAssocID="{5AF795AE-2D87-4781-BE3F-3B7C339E9568}" presName="iconBgRect" presStyleLbl="bgShp" presStyleIdx="0" presStyleCnt="5"/>
      <dgm:spPr/>
    </dgm:pt>
    <dgm:pt modelId="{2E6FDC95-91C7-4F7A-8EA3-98F0A857B063}" type="pres">
      <dgm:prSet presAssocID="{5AF795AE-2D87-4781-BE3F-3B7C339E956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12A4BA7B-364F-4F2A-941F-38B21A72B34A}" type="pres">
      <dgm:prSet presAssocID="{5AF795AE-2D87-4781-BE3F-3B7C339E9568}" presName="spaceRect" presStyleCnt="0"/>
      <dgm:spPr/>
    </dgm:pt>
    <dgm:pt modelId="{8004143D-E12A-423D-8492-027297D94D3E}" type="pres">
      <dgm:prSet presAssocID="{5AF795AE-2D87-4781-BE3F-3B7C339E9568}" presName="textRect" presStyleLbl="revTx" presStyleIdx="0" presStyleCnt="5">
        <dgm:presLayoutVars>
          <dgm:chMax val="1"/>
          <dgm:chPref val="1"/>
        </dgm:presLayoutVars>
      </dgm:prSet>
      <dgm:spPr/>
    </dgm:pt>
    <dgm:pt modelId="{E833F05C-ACB7-4488-A1F9-EF3DAE14B4DE}" type="pres">
      <dgm:prSet presAssocID="{B5EFFB89-E602-4387-ADF9-AA32404F97A4}" presName="sibTrans" presStyleLbl="sibTrans2D1" presStyleIdx="0" presStyleCnt="0"/>
      <dgm:spPr/>
    </dgm:pt>
    <dgm:pt modelId="{33C44543-0F0F-4FEB-9EB1-CD76A3059F1E}" type="pres">
      <dgm:prSet presAssocID="{A8FDD6F5-834A-4A2C-BE54-D5EC9A22D234}" presName="compNode" presStyleCnt="0"/>
      <dgm:spPr/>
    </dgm:pt>
    <dgm:pt modelId="{91A40520-40E8-47F6-8791-58B1F9E1B170}" type="pres">
      <dgm:prSet presAssocID="{A8FDD6F5-834A-4A2C-BE54-D5EC9A22D234}" presName="iconBgRect" presStyleLbl="bgShp" presStyleIdx="1" presStyleCnt="5"/>
      <dgm:spPr/>
    </dgm:pt>
    <dgm:pt modelId="{00998088-845C-4391-B70E-BE0B01C3C8B1}" type="pres">
      <dgm:prSet presAssocID="{A8FDD6F5-834A-4A2C-BE54-D5EC9A22D23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53478749-1092-42AF-B57C-F1B2824F5D41}" type="pres">
      <dgm:prSet presAssocID="{A8FDD6F5-834A-4A2C-BE54-D5EC9A22D234}" presName="spaceRect" presStyleCnt="0"/>
      <dgm:spPr/>
    </dgm:pt>
    <dgm:pt modelId="{76A445B9-1B84-450D-9D94-7E0284D1DE8E}" type="pres">
      <dgm:prSet presAssocID="{A8FDD6F5-834A-4A2C-BE54-D5EC9A22D234}" presName="textRect" presStyleLbl="revTx" presStyleIdx="1" presStyleCnt="5">
        <dgm:presLayoutVars>
          <dgm:chMax val="1"/>
          <dgm:chPref val="1"/>
        </dgm:presLayoutVars>
      </dgm:prSet>
      <dgm:spPr/>
    </dgm:pt>
    <dgm:pt modelId="{6198A72A-0C1D-40C5-A389-80EE71813A8E}" type="pres">
      <dgm:prSet presAssocID="{C6EAB30F-E1C6-41B6-AC78-F781D2A562AF}" presName="sibTrans" presStyleLbl="sibTrans2D1" presStyleIdx="0" presStyleCnt="0"/>
      <dgm:spPr/>
    </dgm:pt>
    <dgm:pt modelId="{61280069-7A49-4981-8985-1BEE45379312}" type="pres">
      <dgm:prSet presAssocID="{50AEA94A-E357-42F5-AE4D-97FB83E1C26E}" presName="compNode" presStyleCnt="0"/>
      <dgm:spPr/>
    </dgm:pt>
    <dgm:pt modelId="{99DCDEC3-CDDD-4B74-97D1-87A35CEA097D}" type="pres">
      <dgm:prSet presAssocID="{50AEA94A-E357-42F5-AE4D-97FB83E1C26E}" presName="iconBgRect" presStyleLbl="bgShp" presStyleIdx="2" presStyleCnt="5"/>
      <dgm:spPr/>
    </dgm:pt>
    <dgm:pt modelId="{289EC8C4-38BA-46ED-8582-8E2C9E570837}" type="pres">
      <dgm:prSet presAssocID="{50AEA94A-E357-42F5-AE4D-97FB83E1C26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4887F341-A240-4CB9-AE4B-FB11263D9FD6}" type="pres">
      <dgm:prSet presAssocID="{50AEA94A-E357-42F5-AE4D-97FB83E1C26E}" presName="spaceRect" presStyleCnt="0"/>
      <dgm:spPr/>
    </dgm:pt>
    <dgm:pt modelId="{78FC6C8C-5E04-4294-9917-037382C4EF05}" type="pres">
      <dgm:prSet presAssocID="{50AEA94A-E357-42F5-AE4D-97FB83E1C26E}" presName="textRect" presStyleLbl="revTx" presStyleIdx="2" presStyleCnt="5">
        <dgm:presLayoutVars>
          <dgm:chMax val="1"/>
          <dgm:chPref val="1"/>
        </dgm:presLayoutVars>
      </dgm:prSet>
      <dgm:spPr/>
    </dgm:pt>
    <dgm:pt modelId="{A54F2933-CDE3-4C43-8610-7C86B9F402B8}" type="pres">
      <dgm:prSet presAssocID="{8A4BE056-5895-4544-986D-824236DF9E3C}" presName="sibTrans" presStyleLbl="sibTrans2D1" presStyleIdx="0" presStyleCnt="0"/>
      <dgm:spPr/>
    </dgm:pt>
    <dgm:pt modelId="{9E91C1AE-F27C-4DED-A326-8A383DEFC6DC}" type="pres">
      <dgm:prSet presAssocID="{2EF3A5BA-0DFC-4391-8CF2-F0F0C4954A96}" presName="compNode" presStyleCnt="0"/>
      <dgm:spPr/>
    </dgm:pt>
    <dgm:pt modelId="{D163B638-3089-4C5F-984E-8AD5E6F7F0CA}" type="pres">
      <dgm:prSet presAssocID="{2EF3A5BA-0DFC-4391-8CF2-F0F0C4954A96}" presName="iconBgRect" presStyleLbl="bgShp" presStyleIdx="3" presStyleCnt="5"/>
      <dgm:spPr/>
    </dgm:pt>
    <dgm:pt modelId="{EDF06437-A734-4E5A-9976-C096F37BE76E}" type="pres">
      <dgm:prSet presAssocID="{2EF3A5BA-0DFC-4391-8CF2-F0F0C4954A9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86590E37-86F5-48F8-836F-8A419253BD84}" type="pres">
      <dgm:prSet presAssocID="{2EF3A5BA-0DFC-4391-8CF2-F0F0C4954A96}" presName="spaceRect" presStyleCnt="0"/>
      <dgm:spPr/>
    </dgm:pt>
    <dgm:pt modelId="{FE2FDF83-A096-4E63-84BB-E8880A9DDC17}" type="pres">
      <dgm:prSet presAssocID="{2EF3A5BA-0DFC-4391-8CF2-F0F0C4954A96}" presName="textRect" presStyleLbl="revTx" presStyleIdx="3" presStyleCnt="5">
        <dgm:presLayoutVars>
          <dgm:chMax val="1"/>
          <dgm:chPref val="1"/>
        </dgm:presLayoutVars>
      </dgm:prSet>
      <dgm:spPr/>
    </dgm:pt>
    <dgm:pt modelId="{88B7ACCF-0B37-401D-A7D9-1B42FF15667C}" type="pres">
      <dgm:prSet presAssocID="{C2B6EC85-E5B5-429F-AF2A-8E9D9DC14B45}" presName="sibTrans" presStyleLbl="sibTrans2D1" presStyleIdx="0" presStyleCnt="0"/>
      <dgm:spPr/>
    </dgm:pt>
    <dgm:pt modelId="{72AB4AAE-7CF3-4916-B005-321FFF8F5EF6}" type="pres">
      <dgm:prSet presAssocID="{67435FC7-CC88-4E47-9CCD-6A11C85CC3E6}" presName="compNode" presStyleCnt="0"/>
      <dgm:spPr/>
    </dgm:pt>
    <dgm:pt modelId="{34110803-F198-4BBA-9AAB-86BC48D37D19}" type="pres">
      <dgm:prSet presAssocID="{67435FC7-CC88-4E47-9CCD-6A11C85CC3E6}" presName="iconBgRect" presStyleLbl="bgShp" presStyleIdx="4" presStyleCnt="5"/>
      <dgm:spPr/>
    </dgm:pt>
    <dgm:pt modelId="{7E6CDA19-53D4-4094-B762-5FFF98504ECD}" type="pres">
      <dgm:prSet presAssocID="{67435FC7-CC88-4E47-9CCD-6A11C85CC3E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in head"/>
        </a:ext>
      </dgm:extLst>
    </dgm:pt>
    <dgm:pt modelId="{FE4E7B92-1697-4803-83B2-B39BDB1A8774}" type="pres">
      <dgm:prSet presAssocID="{67435FC7-CC88-4E47-9CCD-6A11C85CC3E6}" presName="spaceRect" presStyleCnt="0"/>
      <dgm:spPr/>
    </dgm:pt>
    <dgm:pt modelId="{0AA10C51-391E-481E-91CC-32B37CA63C06}" type="pres">
      <dgm:prSet presAssocID="{67435FC7-CC88-4E47-9CCD-6A11C85CC3E6}" presName="textRect" presStyleLbl="revTx" presStyleIdx="4" presStyleCnt="5">
        <dgm:presLayoutVars>
          <dgm:chMax val="1"/>
          <dgm:chPref val="1"/>
        </dgm:presLayoutVars>
      </dgm:prSet>
      <dgm:spPr/>
    </dgm:pt>
  </dgm:ptLst>
  <dgm:cxnLst>
    <dgm:cxn modelId="{FD41EF04-E8BA-4008-BF2D-E573237BD7FF}" type="presOf" srcId="{EDE06B26-92D8-4034-A7DD-3F06DB75290D}" destId="{DB7959B1-B051-42D1-9E3F-28CFF592EB0F}" srcOrd="0" destOrd="0" presId="urn:microsoft.com/office/officeart/2018/2/layout/IconCircleList"/>
    <dgm:cxn modelId="{ED5DB321-03E4-489F-8312-42235190186E}" type="presOf" srcId="{8A4BE056-5895-4544-986D-824236DF9E3C}" destId="{A54F2933-CDE3-4C43-8610-7C86B9F402B8}" srcOrd="0" destOrd="0" presId="urn:microsoft.com/office/officeart/2018/2/layout/IconCircleList"/>
    <dgm:cxn modelId="{76D4E72A-4205-446B-83B9-51C27B565BCC}" type="presOf" srcId="{A8FDD6F5-834A-4A2C-BE54-D5EC9A22D234}" destId="{76A445B9-1B84-450D-9D94-7E0284D1DE8E}" srcOrd="0" destOrd="0" presId="urn:microsoft.com/office/officeart/2018/2/layout/IconCircleList"/>
    <dgm:cxn modelId="{B25A5F6B-8822-4FF2-A273-3ACBF7363018}" type="presOf" srcId="{B5EFFB89-E602-4387-ADF9-AA32404F97A4}" destId="{E833F05C-ACB7-4488-A1F9-EF3DAE14B4DE}" srcOrd="0" destOrd="0" presId="urn:microsoft.com/office/officeart/2018/2/layout/IconCircleList"/>
    <dgm:cxn modelId="{6CA06F6D-7784-4D65-BD52-26565B409FB0}" type="presOf" srcId="{67435FC7-CC88-4E47-9CCD-6A11C85CC3E6}" destId="{0AA10C51-391E-481E-91CC-32B37CA63C06}" srcOrd="0" destOrd="0" presId="urn:microsoft.com/office/officeart/2018/2/layout/IconCircleList"/>
    <dgm:cxn modelId="{EF222256-9FB4-4177-A476-837DCF7293EF}" srcId="{EDE06B26-92D8-4034-A7DD-3F06DB75290D}" destId="{2EF3A5BA-0DFC-4391-8CF2-F0F0C4954A96}" srcOrd="3" destOrd="0" parTransId="{D66C15AD-66D3-494D-9831-F8EC36C52503}" sibTransId="{C2B6EC85-E5B5-429F-AF2A-8E9D9DC14B45}"/>
    <dgm:cxn modelId="{C9B81F7C-6C6F-4C59-AA74-8A520D91807F}" srcId="{EDE06B26-92D8-4034-A7DD-3F06DB75290D}" destId="{A8FDD6F5-834A-4A2C-BE54-D5EC9A22D234}" srcOrd="1" destOrd="0" parTransId="{2FAE07FF-8FA9-418E-9C50-88C2C11A5F79}" sibTransId="{C6EAB30F-E1C6-41B6-AC78-F781D2A562AF}"/>
    <dgm:cxn modelId="{6B785980-EDDA-4453-BB27-101B8773A35B}" type="presOf" srcId="{50AEA94A-E357-42F5-AE4D-97FB83E1C26E}" destId="{78FC6C8C-5E04-4294-9917-037382C4EF05}" srcOrd="0" destOrd="0" presId="urn:microsoft.com/office/officeart/2018/2/layout/IconCircleList"/>
    <dgm:cxn modelId="{E102FB87-C25F-4C93-8B2A-0FD03873E10B}" srcId="{EDE06B26-92D8-4034-A7DD-3F06DB75290D}" destId="{67435FC7-CC88-4E47-9CCD-6A11C85CC3E6}" srcOrd="4" destOrd="0" parTransId="{00329806-7ABB-4FA4-BDE1-C05C98E16B3E}" sibTransId="{3DBC6123-0687-4525-949B-AC0D8531CDDF}"/>
    <dgm:cxn modelId="{B2E32E8E-0D0F-4CEF-9B4F-2D1E72814A12}" type="presOf" srcId="{C6EAB30F-E1C6-41B6-AC78-F781D2A562AF}" destId="{6198A72A-0C1D-40C5-A389-80EE71813A8E}" srcOrd="0" destOrd="0" presId="urn:microsoft.com/office/officeart/2018/2/layout/IconCircleList"/>
    <dgm:cxn modelId="{5B8D82B6-D9F3-4D1B-BCB1-81F7EC03E048}" type="presOf" srcId="{2EF3A5BA-0DFC-4391-8CF2-F0F0C4954A96}" destId="{FE2FDF83-A096-4E63-84BB-E8880A9DDC17}" srcOrd="0" destOrd="0" presId="urn:microsoft.com/office/officeart/2018/2/layout/IconCircleList"/>
    <dgm:cxn modelId="{8CDB38B9-7778-4094-9A2E-1B51DCCFAB6F}" type="presOf" srcId="{C2B6EC85-E5B5-429F-AF2A-8E9D9DC14B45}" destId="{88B7ACCF-0B37-401D-A7D9-1B42FF15667C}" srcOrd="0" destOrd="0" presId="urn:microsoft.com/office/officeart/2018/2/layout/IconCircleList"/>
    <dgm:cxn modelId="{AA8379EB-E2BF-49EC-877C-EB6A9CD378F8}" type="presOf" srcId="{5AF795AE-2D87-4781-BE3F-3B7C339E9568}" destId="{8004143D-E12A-423D-8492-027297D94D3E}" srcOrd="0" destOrd="0" presId="urn:microsoft.com/office/officeart/2018/2/layout/IconCircleList"/>
    <dgm:cxn modelId="{1A3DDEF8-DD5A-424F-AF2A-B6230ADF34EB}" srcId="{EDE06B26-92D8-4034-A7DD-3F06DB75290D}" destId="{5AF795AE-2D87-4781-BE3F-3B7C339E9568}" srcOrd="0" destOrd="0" parTransId="{7BEF39F1-A503-4425-ADEE-F4730EA2555B}" sibTransId="{B5EFFB89-E602-4387-ADF9-AA32404F97A4}"/>
    <dgm:cxn modelId="{D9F9C0FA-E667-4EB8-A97F-2EBED2B86DF4}" srcId="{EDE06B26-92D8-4034-A7DD-3F06DB75290D}" destId="{50AEA94A-E357-42F5-AE4D-97FB83E1C26E}" srcOrd="2" destOrd="0" parTransId="{53A44DF4-1EBB-4827-9516-9CAC6534405A}" sibTransId="{8A4BE056-5895-4544-986D-824236DF9E3C}"/>
    <dgm:cxn modelId="{C659A28C-3569-47B6-9112-6EF308B373D7}" type="presParOf" srcId="{DB7959B1-B051-42D1-9E3F-28CFF592EB0F}" destId="{B474BD5E-80A1-40A9-94B5-1BD0E06E1560}" srcOrd="0" destOrd="0" presId="urn:microsoft.com/office/officeart/2018/2/layout/IconCircleList"/>
    <dgm:cxn modelId="{F418ED6A-ECAE-4F4F-BBFF-B55AF124A534}" type="presParOf" srcId="{B474BD5E-80A1-40A9-94B5-1BD0E06E1560}" destId="{C3EB51F2-DFA5-4235-AF79-E3128B0F0622}" srcOrd="0" destOrd="0" presId="urn:microsoft.com/office/officeart/2018/2/layout/IconCircleList"/>
    <dgm:cxn modelId="{70A09645-C405-4E64-BC0F-C05CD94C5B73}" type="presParOf" srcId="{C3EB51F2-DFA5-4235-AF79-E3128B0F0622}" destId="{A9CF5290-A01E-4723-A96A-5540F75E0DCF}" srcOrd="0" destOrd="0" presId="urn:microsoft.com/office/officeart/2018/2/layout/IconCircleList"/>
    <dgm:cxn modelId="{B85BBFE1-82F9-48C5-953E-2C044B400334}" type="presParOf" srcId="{C3EB51F2-DFA5-4235-AF79-E3128B0F0622}" destId="{2E6FDC95-91C7-4F7A-8EA3-98F0A857B063}" srcOrd="1" destOrd="0" presId="urn:microsoft.com/office/officeart/2018/2/layout/IconCircleList"/>
    <dgm:cxn modelId="{CCC7DB40-CBFD-42B3-9410-1223F603988B}" type="presParOf" srcId="{C3EB51F2-DFA5-4235-AF79-E3128B0F0622}" destId="{12A4BA7B-364F-4F2A-941F-38B21A72B34A}" srcOrd="2" destOrd="0" presId="urn:microsoft.com/office/officeart/2018/2/layout/IconCircleList"/>
    <dgm:cxn modelId="{74F07B0A-7984-4F4F-9E10-0EF8245C693D}" type="presParOf" srcId="{C3EB51F2-DFA5-4235-AF79-E3128B0F0622}" destId="{8004143D-E12A-423D-8492-027297D94D3E}" srcOrd="3" destOrd="0" presId="urn:microsoft.com/office/officeart/2018/2/layout/IconCircleList"/>
    <dgm:cxn modelId="{E040366C-23C7-43BD-ABBD-382A488DC3CD}" type="presParOf" srcId="{B474BD5E-80A1-40A9-94B5-1BD0E06E1560}" destId="{E833F05C-ACB7-4488-A1F9-EF3DAE14B4DE}" srcOrd="1" destOrd="0" presId="urn:microsoft.com/office/officeart/2018/2/layout/IconCircleList"/>
    <dgm:cxn modelId="{08ED8939-C089-4F09-B7D9-9FCEE9740F01}" type="presParOf" srcId="{B474BD5E-80A1-40A9-94B5-1BD0E06E1560}" destId="{33C44543-0F0F-4FEB-9EB1-CD76A3059F1E}" srcOrd="2" destOrd="0" presId="urn:microsoft.com/office/officeart/2018/2/layout/IconCircleList"/>
    <dgm:cxn modelId="{193ADC6B-C1FE-4A72-A0FE-32F4826F9FED}" type="presParOf" srcId="{33C44543-0F0F-4FEB-9EB1-CD76A3059F1E}" destId="{91A40520-40E8-47F6-8791-58B1F9E1B170}" srcOrd="0" destOrd="0" presId="urn:microsoft.com/office/officeart/2018/2/layout/IconCircleList"/>
    <dgm:cxn modelId="{C9C742DB-C40C-48BC-9310-312D968D013B}" type="presParOf" srcId="{33C44543-0F0F-4FEB-9EB1-CD76A3059F1E}" destId="{00998088-845C-4391-B70E-BE0B01C3C8B1}" srcOrd="1" destOrd="0" presId="urn:microsoft.com/office/officeart/2018/2/layout/IconCircleList"/>
    <dgm:cxn modelId="{DBE290EF-D8A8-42BA-A5B1-EB830B25CD2F}" type="presParOf" srcId="{33C44543-0F0F-4FEB-9EB1-CD76A3059F1E}" destId="{53478749-1092-42AF-B57C-F1B2824F5D41}" srcOrd="2" destOrd="0" presId="urn:microsoft.com/office/officeart/2018/2/layout/IconCircleList"/>
    <dgm:cxn modelId="{A3D9A38F-6581-44B0-ABCB-4D02FA95164C}" type="presParOf" srcId="{33C44543-0F0F-4FEB-9EB1-CD76A3059F1E}" destId="{76A445B9-1B84-450D-9D94-7E0284D1DE8E}" srcOrd="3" destOrd="0" presId="urn:microsoft.com/office/officeart/2018/2/layout/IconCircleList"/>
    <dgm:cxn modelId="{6DC75AEF-AD9F-420E-AA20-1E4DEB3BFB3F}" type="presParOf" srcId="{B474BD5E-80A1-40A9-94B5-1BD0E06E1560}" destId="{6198A72A-0C1D-40C5-A389-80EE71813A8E}" srcOrd="3" destOrd="0" presId="urn:microsoft.com/office/officeart/2018/2/layout/IconCircleList"/>
    <dgm:cxn modelId="{AB0333B5-81E3-4670-9276-0B7AA834E812}" type="presParOf" srcId="{B474BD5E-80A1-40A9-94B5-1BD0E06E1560}" destId="{61280069-7A49-4981-8985-1BEE45379312}" srcOrd="4" destOrd="0" presId="urn:microsoft.com/office/officeart/2018/2/layout/IconCircleList"/>
    <dgm:cxn modelId="{B0EF7967-052C-4CDC-BBF1-E23E4B09DF05}" type="presParOf" srcId="{61280069-7A49-4981-8985-1BEE45379312}" destId="{99DCDEC3-CDDD-4B74-97D1-87A35CEA097D}" srcOrd="0" destOrd="0" presId="urn:microsoft.com/office/officeart/2018/2/layout/IconCircleList"/>
    <dgm:cxn modelId="{8404A964-773E-40F7-BC23-89AF2C4C3746}" type="presParOf" srcId="{61280069-7A49-4981-8985-1BEE45379312}" destId="{289EC8C4-38BA-46ED-8582-8E2C9E570837}" srcOrd="1" destOrd="0" presId="urn:microsoft.com/office/officeart/2018/2/layout/IconCircleList"/>
    <dgm:cxn modelId="{4E77B2DE-833C-493F-8890-E8282A93E4EA}" type="presParOf" srcId="{61280069-7A49-4981-8985-1BEE45379312}" destId="{4887F341-A240-4CB9-AE4B-FB11263D9FD6}" srcOrd="2" destOrd="0" presId="urn:microsoft.com/office/officeart/2018/2/layout/IconCircleList"/>
    <dgm:cxn modelId="{4CC2215A-CC5B-4073-8503-E0B5BBD35DB0}" type="presParOf" srcId="{61280069-7A49-4981-8985-1BEE45379312}" destId="{78FC6C8C-5E04-4294-9917-037382C4EF05}" srcOrd="3" destOrd="0" presId="urn:microsoft.com/office/officeart/2018/2/layout/IconCircleList"/>
    <dgm:cxn modelId="{10A7E59F-2C76-4546-BE47-89B59704FB98}" type="presParOf" srcId="{B474BD5E-80A1-40A9-94B5-1BD0E06E1560}" destId="{A54F2933-CDE3-4C43-8610-7C86B9F402B8}" srcOrd="5" destOrd="0" presId="urn:microsoft.com/office/officeart/2018/2/layout/IconCircleList"/>
    <dgm:cxn modelId="{0D9FBFF4-577A-4173-B5AC-7C64359108A7}" type="presParOf" srcId="{B474BD5E-80A1-40A9-94B5-1BD0E06E1560}" destId="{9E91C1AE-F27C-4DED-A326-8A383DEFC6DC}" srcOrd="6" destOrd="0" presId="urn:microsoft.com/office/officeart/2018/2/layout/IconCircleList"/>
    <dgm:cxn modelId="{78D2C20B-A831-455A-AF33-E608AF81EE42}" type="presParOf" srcId="{9E91C1AE-F27C-4DED-A326-8A383DEFC6DC}" destId="{D163B638-3089-4C5F-984E-8AD5E6F7F0CA}" srcOrd="0" destOrd="0" presId="urn:microsoft.com/office/officeart/2018/2/layout/IconCircleList"/>
    <dgm:cxn modelId="{92216964-CC9E-473F-95D8-948F7BB64E94}" type="presParOf" srcId="{9E91C1AE-F27C-4DED-A326-8A383DEFC6DC}" destId="{EDF06437-A734-4E5A-9976-C096F37BE76E}" srcOrd="1" destOrd="0" presId="urn:microsoft.com/office/officeart/2018/2/layout/IconCircleList"/>
    <dgm:cxn modelId="{950E195C-019F-40C1-8A4C-CEE5EC5B026B}" type="presParOf" srcId="{9E91C1AE-F27C-4DED-A326-8A383DEFC6DC}" destId="{86590E37-86F5-48F8-836F-8A419253BD84}" srcOrd="2" destOrd="0" presId="urn:microsoft.com/office/officeart/2018/2/layout/IconCircleList"/>
    <dgm:cxn modelId="{B82B333B-5815-48A4-A586-E17F43FB5028}" type="presParOf" srcId="{9E91C1AE-F27C-4DED-A326-8A383DEFC6DC}" destId="{FE2FDF83-A096-4E63-84BB-E8880A9DDC17}" srcOrd="3" destOrd="0" presId="urn:microsoft.com/office/officeart/2018/2/layout/IconCircleList"/>
    <dgm:cxn modelId="{281C84BC-F162-4491-892A-066A8FB02E90}" type="presParOf" srcId="{B474BD5E-80A1-40A9-94B5-1BD0E06E1560}" destId="{88B7ACCF-0B37-401D-A7D9-1B42FF15667C}" srcOrd="7" destOrd="0" presId="urn:microsoft.com/office/officeart/2018/2/layout/IconCircleList"/>
    <dgm:cxn modelId="{ADA123C4-FC40-4781-8A8E-E8E5C5960D67}" type="presParOf" srcId="{B474BD5E-80A1-40A9-94B5-1BD0E06E1560}" destId="{72AB4AAE-7CF3-4916-B005-321FFF8F5EF6}" srcOrd="8" destOrd="0" presId="urn:microsoft.com/office/officeart/2018/2/layout/IconCircleList"/>
    <dgm:cxn modelId="{C007C311-5FE9-4A3C-995A-30ADAF17B156}" type="presParOf" srcId="{72AB4AAE-7CF3-4916-B005-321FFF8F5EF6}" destId="{34110803-F198-4BBA-9AAB-86BC48D37D19}" srcOrd="0" destOrd="0" presId="urn:microsoft.com/office/officeart/2018/2/layout/IconCircleList"/>
    <dgm:cxn modelId="{390119F3-0049-47D0-9EAF-1CC99EA5ED54}" type="presParOf" srcId="{72AB4AAE-7CF3-4916-B005-321FFF8F5EF6}" destId="{7E6CDA19-53D4-4094-B762-5FFF98504ECD}" srcOrd="1" destOrd="0" presId="urn:microsoft.com/office/officeart/2018/2/layout/IconCircleList"/>
    <dgm:cxn modelId="{71301CBA-510D-45AC-BF95-3744AE4C22B4}" type="presParOf" srcId="{72AB4AAE-7CF3-4916-B005-321FFF8F5EF6}" destId="{FE4E7B92-1697-4803-83B2-B39BDB1A8774}" srcOrd="2" destOrd="0" presId="urn:microsoft.com/office/officeart/2018/2/layout/IconCircleList"/>
    <dgm:cxn modelId="{5243EF48-B02E-4FF8-81D8-329C9F7F592C}" type="presParOf" srcId="{72AB4AAE-7CF3-4916-B005-321FFF8F5EF6}" destId="{0AA10C51-391E-481E-91CC-32B37CA63C0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3594C2-7759-4F02-9460-DFD4B3E54A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D3928CC-5C3D-40AA-80B2-C7973D490179}">
      <dgm:prSet/>
      <dgm:spPr/>
      <dgm:t>
        <a:bodyPr/>
        <a:lstStyle/>
        <a:p>
          <a:pPr>
            <a:lnSpc>
              <a:spcPct val="100000"/>
            </a:lnSpc>
          </a:pPr>
          <a:r>
            <a:rPr lang="en-AU" b="1" i="0"/>
            <a:t>Cancer Screening:</a:t>
          </a:r>
          <a:r>
            <a:rPr lang="en-AU" b="0" i="0"/>
            <a:t> Breast, cervical, bowel (with accommodations).</a:t>
          </a:r>
          <a:endParaRPr lang="en-US"/>
        </a:p>
      </dgm:t>
    </dgm:pt>
    <dgm:pt modelId="{05C0812F-8F58-4B8D-BFFC-30F9F5EEE07C}" type="parTrans" cxnId="{4819E148-6ADF-41C8-A149-DB8D1696B9C3}">
      <dgm:prSet/>
      <dgm:spPr/>
      <dgm:t>
        <a:bodyPr/>
        <a:lstStyle/>
        <a:p>
          <a:endParaRPr lang="en-US"/>
        </a:p>
      </dgm:t>
    </dgm:pt>
    <dgm:pt modelId="{75278D16-14E9-4E49-A6B6-9247C404AD04}" type="sibTrans" cxnId="{4819E148-6ADF-41C8-A149-DB8D1696B9C3}">
      <dgm:prSet/>
      <dgm:spPr/>
      <dgm:t>
        <a:bodyPr/>
        <a:lstStyle/>
        <a:p>
          <a:endParaRPr lang="en-US"/>
        </a:p>
      </dgm:t>
    </dgm:pt>
    <dgm:pt modelId="{20D57808-7C72-42F7-BA7C-ACEF66FF43B3}">
      <dgm:prSet/>
      <dgm:spPr/>
      <dgm:t>
        <a:bodyPr/>
        <a:lstStyle/>
        <a:p>
          <a:pPr>
            <a:lnSpc>
              <a:spcPct val="100000"/>
            </a:lnSpc>
          </a:pPr>
          <a:r>
            <a:rPr lang="en-AU" b="1" i="0"/>
            <a:t>Cardiovascular Health:</a:t>
          </a:r>
          <a:r>
            <a:rPr lang="en-AU" b="0" i="0"/>
            <a:t> Blood pressure, cholesterol, and diabetes screening.</a:t>
          </a:r>
          <a:endParaRPr lang="en-US"/>
        </a:p>
      </dgm:t>
    </dgm:pt>
    <dgm:pt modelId="{D96E9122-AAEF-4224-81CD-9485EBC83B8A}" type="parTrans" cxnId="{B23B72D1-5BB9-43FC-B03A-39B288B82868}">
      <dgm:prSet/>
      <dgm:spPr/>
      <dgm:t>
        <a:bodyPr/>
        <a:lstStyle/>
        <a:p>
          <a:endParaRPr lang="en-US"/>
        </a:p>
      </dgm:t>
    </dgm:pt>
    <dgm:pt modelId="{397E3BD3-2E64-45A0-8391-D4810166D882}" type="sibTrans" cxnId="{B23B72D1-5BB9-43FC-B03A-39B288B82868}">
      <dgm:prSet/>
      <dgm:spPr/>
      <dgm:t>
        <a:bodyPr/>
        <a:lstStyle/>
        <a:p>
          <a:endParaRPr lang="en-US"/>
        </a:p>
      </dgm:t>
    </dgm:pt>
    <dgm:pt modelId="{58DF556A-BA06-4183-865B-A76B029B98CA}">
      <dgm:prSet/>
      <dgm:spPr/>
      <dgm:t>
        <a:bodyPr/>
        <a:lstStyle/>
        <a:p>
          <a:pPr>
            <a:lnSpc>
              <a:spcPct val="100000"/>
            </a:lnSpc>
          </a:pPr>
          <a:r>
            <a:rPr lang="en-AU" b="1" i="0"/>
            <a:t>Immunizations:</a:t>
          </a:r>
          <a:r>
            <a:rPr lang="en-AU" b="0" i="0"/>
            <a:t> Routine vaccinations (influenza, etc.).</a:t>
          </a:r>
          <a:endParaRPr lang="en-US"/>
        </a:p>
      </dgm:t>
    </dgm:pt>
    <dgm:pt modelId="{7F6D16D0-AA2F-4364-B24B-5CB71864341D}" type="parTrans" cxnId="{23305B3C-952B-4A8A-8725-7EBCAFFA2583}">
      <dgm:prSet/>
      <dgm:spPr/>
      <dgm:t>
        <a:bodyPr/>
        <a:lstStyle/>
        <a:p>
          <a:endParaRPr lang="en-US"/>
        </a:p>
      </dgm:t>
    </dgm:pt>
    <dgm:pt modelId="{47DD9D3F-AE58-494B-8863-BBAD3000F982}" type="sibTrans" cxnId="{23305B3C-952B-4A8A-8725-7EBCAFFA2583}">
      <dgm:prSet/>
      <dgm:spPr/>
      <dgm:t>
        <a:bodyPr/>
        <a:lstStyle/>
        <a:p>
          <a:endParaRPr lang="en-US"/>
        </a:p>
      </dgm:t>
    </dgm:pt>
    <dgm:pt modelId="{22F45B01-BBBA-424A-93AD-977611FCB845}">
      <dgm:prSet/>
      <dgm:spPr/>
      <dgm:t>
        <a:bodyPr/>
        <a:lstStyle/>
        <a:p>
          <a:pPr>
            <a:lnSpc>
              <a:spcPct val="100000"/>
            </a:lnSpc>
          </a:pPr>
          <a:r>
            <a:rPr lang="en-AU" b="1" i="0"/>
            <a:t>Vision &amp; Hearing Tests:</a:t>
          </a:r>
          <a:r>
            <a:rPr lang="en-AU" b="0" i="0"/>
            <a:t> Regular checks.</a:t>
          </a:r>
          <a:endParaRPr lang="en-US"/>
        </a:p>
      </dgm:t>
    </dgm:pt>
    <dgm:pt modelId="{8E69F877-C565-49B5-AAD4-79D9F86A78CF}" type="parTrans" cxnId="{0EA647D1-2406-4E3A-B725-EA7242FA2A86}">
      <dgm:prSet/>
      <dgm:spPr/>
      <dgm:t>
        <a:bodyPr/>
        <a:lstStyle/>
        <a:p>
          <a:endParaRPr lang="en-US"/>
        </a:p>
      </dgm:t>
    </dgm:pt>
    <dgm:pt modelId="{A6A27BC8-336C-4EFF-AFB6-3DBCA14F9A55}" type="sibTrans" cxnId="{0EA647D1-2406-4E3A-B725-EA7242FA2A86}">
      <dgm:prSet/>
      <dgm:spPr/>
      <dgm:t>
        <a:bodyPr/>
        <a:lstStyle/>
        <a:p>
          <a:endParaRPr lang="en-US"/>
        </a:p>
      </dgm:t>
    </dgm:pt>
    <dgm:pt modelId="{7EF72DA0-C05D-4A95-B687-9043E3D31C3A}">
      <dgm:prSet/>
      <dgm:spPr/>
      <dgm:t>
        <a:bodyPr/>
        <a:lstStyle/>
        <a:p>
          <a:pPr>
            <a:lnSpc>
              <a:spcPct val="100000"/>
            </a:lnSpc>
          </a:pPr>
          <a:r>
            <a:rPr lang="en-AU" b="1" i="0"/>
            <a:t>Dental Check-ups:</a:t>
          </a:r>
          <a:r>
            <a:rPr lang="en-AU" b="0" i="0"/>
            <a:t> Preventative dental care.</a:t>
          </a:r>
          <a:endParaRPr lang="en-US"/>
        </a:p>
      </dgm:t>
    </dgm:pt>
    <dgm:pt modelId="{79F6BF7D-968E-415F-A987-7D42EB2FACF2}" type="parTrans" cxnId="{E09460BD-63EB-4FD0-9357-4F2CACBB40EE}">
      <dgm:prSet/>
      <dgm:spPr/>
      <dgm:t>
        <a:bodyPr/>
        <a:lstStyle/>
        <a:p>
          <a:endParaRPr lang="en-US"/>
        </a:p>
      </dgm:t>
    </dgm:pt>
    <dgm:pt modelId="{A4AE0570-B4BF-4A33-96D8-C1F919B2B71D}" type="sibTrans" cxnId="{E09460BD-63EB-4FD0-9357-4F2CACBB40EE}">
      <dgm:prSet/>
      <dgm:spPr/>
      <dgm:t>
        <a:bodyPr/>
        <a:lstStyle/>
        <a:p>
          <a:endParaRPr lang="en-US"/>
        </a:p>
      </dgm:t>
    </dgm:pt>
    <dgm:pt modelId="{1096015F-1FD9-4AE8-8C59-02C1BDB048EF}">
      <dgm:prSet/>
      <dgm:spPr/>
      <dgm:t>
        <a:bodyPr/>
        <a:lstStyle/>
        <a:p>
          <a:pPr>
            <a:lnSpc>
              <a:spcPct val="100000"/>
            </a:lnSpc>
          </a:pPr>
          <a:r>
            <a:rPr lang="en-AU" b="1" i="0"/>
            <a:t>Mental Health Checks:</a:t>
          </a:r>
          <a:r>
            <a:rPr lang="en-AU" b="0" i="0"/>
            <a:t> Assessment for depression and anxiety</a:t>
          </a:r>
          <a:endParaRPr lang="en-US"/>
        </a:p>
      </dgm:t>
    </dgm:pt>
    <dgm:pt modelId="{A1E5165F-1276-4A9D-801B-501137CB801E}" type="parTrans" cxnId="{929FB4E9-BE6D-4447-9E8C-33AEA98825C8}">
      <dgm:prSet/>
      <dgm:spPr/>
      <dgm:t>
        <a:bodyPr/>
        <a:lstStyle/>
        <a:p>
          <a:endParaRPr lang="en-US"/>
        </a:p>
      </dgm:t>
    </dgm:pt>
    <dgm:pt modelId="{3BE819D8-514D-4615-8E02-891FB72CC6C5}" type="sibTrans" cxnId="{929FB4E9-BE6D-4447-9E8C-33AEA98825C8}">
      <dgm:prSet/>
      <dgm:spPr/>
      <dgm:t>
        <a:bodyPr/>
        <a:lstStyle/>
        <a:p>
          <a:endParaRPr lang="en-US"/>
        </a:p>
      </dgm:t>
    </dgm:pt>
    <dgm:pt modelId="{5D278F94-B51C-4519-8F0E-65A6CBD10F5D}" type="pres">
      <dgm:prSet presAssocID="{033594C2-7759-4F02-9460-DFD4B3E54AB9}" presName="root" presStyleCnt="0">
        <dgm:presLayoutVars>
          <dgm:dir/>
          <dgm:resizeHandles val="exact"/>
        </dgm:presLayoutVars>
      </dgm:prSet>
      <dgm:spPr/>
    </dgm:pt>
    <dgm:pt modelId="{5EA4F080-07CE-4D18-AE12-F840E8B457CC}" type="pres">
      <dgm:prSet presAssocID="{ED3928CC-5C3D-40AA-80B2-C7973D490179}" presName="compNode" presStyleCnt="0"/>
      <dgm:spPr/>
    </dgm:pt>
    <dgm:pt modelId="{F72A61E0-39EB-4331-B4A3-F62BEFF9F409}" type="pres">
      <dgm:prSet presAssocID="{ED3928CC-5C3D-40AA-80B2-C7973D490179}" presName="bgRect" presStyleLbl="bgShp" presStyleIdx="0" presStyleCnt="6"/>
      <dgm:spPr/>
    </dgm:pt>
    <dgm:pt modelId="{89A78924-9B6B-484B-A764-FDE3B5E3642D}" type="pres">
      <dgm:prSet presAssocID="{ED3928CC-5C3D-40AA-80B2-C7973D49017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BAEB992-E963-40AB-924F-5BA48D62DC54}" type="pres">
      <dgm:prSet presAssocID="{ED3928CC-5C3D-40AA-80B2-C7973D490179}" presName="spaceRect" presStyleCnt="0"/>
      <dgm:spPr/>
    </dgm:pt>
    <dgm:pt modelId="{E872557E-5A06-4B47-8ED5-279559BEA551}" type="pres">
      <dgm:prSet presAssocID="{ED3928CC-5C3D-40AA-80B2-C7973D490179}" presName="parTx" presStyleLbl="revTx" presStyleIdx="0" presStyleCnt="6">
        <dgm:presLayoutVars>
          <dgm:chMax val="0"/>
          <dgm:chPref val="0"/>
        </dgm:presLayoutVars>
      </dgm:prSet>
      <dgm:spPr/>
    </dgm:pt>
    <dgm:pt modelId="{C9C1874E-7060-4A78-9D0E-B20A554F004C}" type="pres">
      <dgm:prSet presAssocID="{75278D16-14E9-4E49-A6B6-9247C404AD04}" presName="sibTrans" presStyleCnt="0"/>
      <dgm:spPr/>
    </dgm:pt>
    <dgm:pt modelId="{9C117D94-0C16-4DC7-AF78-55EA23FF6BA3}" type="pres">
      <dgm:prSet presAssocID="{20D57808-7C72-42F7-BA7C-ACEF66FF43B3}" presName="compNode" presStyleCnt="0"/>
      <dgm:spPr/>
    </dgm:pt>
    <dgm:pt modelId="{FDB0EF84-9BC0-4669-8758-49494CCC0500}" type="pres">
      <dgm:prSet presAssocID="{20D57808-7C72-42F7-BA7C-ACEF66FF43B3}" presName="bgRect" presStyleLbl="bgShp" presStyleIdx="1" presStyleCnt="6"/>
      <dgm:spPr/>
    </dgm:pt>
    <dgm:pt modelId="{08A73DC9-B89F-4A4A-B708-2F151BF83EB7}" type="pres">
      <dgm:prSet presAssocID="{20D57808-7C72-42F7-BA7C-ACEF66FF43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BA46F6D9-F86C-4505-944F-A6CA0301EB38}" type="pres">
      <dgm:prSet presAssocID="{20D57808-7C72-42F7-BA7C-ACEF66FF43B3}" presName="spaceRect" presStyleCnt="0"/>
      <dgm:spPr/>
    </dgm:pt>
    <dgm:pt modelId="{E2AA1294-F293-4913-99FE-F0CC86E7994A}" type="pres">
      <dgm:prSet presAssocID="{20D57808-7C72-42F7-BA7C-ACEF66FF43B3}" presName="parTx" presStyleLbl="revTx" presStyleIdx="1" presStyleCnt="6">
        <dgm:presLayoutVars>
          <dgm:chMax val="0"/>
          <dgm:chPref val="0"/>
        </dgm:presLayoutVars>
      </dgm:prSet>
      <dgm:spPr/>
    </dgm:pt>
    <dgm:pt modelId="{1B6BCF7A-9EA1-4885-915D-5CECE91D9F65}" type="pres">
      <dgm:prSet presAssocID="{397E3BD3-2E64-45A0-8391-D4810166D882}" presName="sibTrans" presStyleCnt="0"/>
      <dgm:spPr/>
    </dgm:pt>
    <dgm:pt modelId="{3603A2D1-D089-4506-8592-6E5DC9E8656C}" type="pres">
      <dgm:prSet presAssocID="{58DF556A-BA06-4183-865B-A76B029B98CA}" presName="compNode" presStyleCnt="0"/>
      <dgm:spPr/>
    </dgm:pt>
    <dgm:pt modelId="{AF1CF95B-694D-4C0B-975F-F89AFFED0C22}" type="pres">
      <dgm:prSet presAssocID="{58DF556A-BA06-4183-865B-A76B029B98CA}" presName="bgRect" presStyleLbl="bgShp" presStyleIdx="2" presStyleCnt="6"/>
      <dgm:spPr/>
    </dgm:pt>
    <dgm:pt modelId="{F4F682DE-16F0-4A59-9311-5C4D61679B81}" type="pres">
      <dgm:prSet presAssocID="{58DF556A-BA06-4183-865B-A76B029B98C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B7C49A6C-0739-43F5-BC1A-232A9C67E12D}" type="pres">
      <dgm:prSet presAssocID="{58DF556A-BA06-4183-865B-A76B029B98CA}" presName="spaceRect" presStyleCnt="0"/>
      <dgm:spPr/>
    </dgm:pt>
    <dgm:pt modelId="{ADD326E5-A5F7-45A8-A081-E820DCF1F4C5}" type="pres">
      <dgm:prSet presAssocID="{58DF556A-BA06-4183-865B-A76B029B98CA}" presName="parTx" presStyleLbl="revTx" presStyleIdx="2" presStyleCnt="6">
        <dgm:presLayoutVars>
          <dgm:chMax val="0"/>
          <dgm:chPref val="0"/>
        </dgm:presLayoutVars>
      </dgm:prSet>
      <dgm:spPr/>
    </dgm:pt>
    <dgm:pt modelId="{04671DCC-D295-4AD7-9A9A-A4AF270F1D3F}" type="pres">
      <dgm:prSet presAssocID="{47DD9D3F-AE58-494B-8863-BBAD3000F982}" presName="sibTrans" presStyleCnt="0"/>
      <dgm:spPr/>
    </dgm:pt>
    <dgm:pt modelId="{0E286C33-136A-4B3D-84BF-09606B8B54E8}" type="pres">
      <dgm:prSet presAssocID="{22F45B01-BBBA-424A-93AD-977611FCB845}" presName="compNode" presStyleCnt="0"/>
      <dgm:spPr/>
    </dgm:pt>
    <dgm:pt modelId="{AE69EF89-9CE2-440C-866B-3C93C56AA711}" type="pres">
      <dgm:prSet presAssocID="{22F45B01-BBBA-424A-93AD-977611FCB845}" presName="bgRect" presStyleLbl="bgShp" presStyleIdx="3" presStyleCnt="6"/>
      <dgm:spPr/>
    </dgm:pt>
    <dgm:pt modelId="{5FF00FE0-8016-4788-A83B-FA854E3DEEC3}" type="pres">
      <dgm:prSet presAssocID="{22F45B01-BBBA-424A-93AD-977611FCB84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Check"/>
        </a:ext>
      </dgm:extLst>
    </dgm:pt>
    <dgm:pt modelId="{3516592F-76CF-4B77-B8FC-5D735F526438}" type="pres">
      <dgm:prSet presAssocID="{22F45B01-BBBA-424A-93AD-977611FCB845}" presName="spaceRect" presStyleCnt="0"/>
      <dgm:spPr/>
    </dgm:pt>
    <dgm:pt modelId="{E67576D1-8D71-4974-BE3B-04DC03C9FF3E}" type="pres">
      <dgm:prSet presAssocID="{22F45B01-BBBA-424A-93AD-977611FCB845}" presName="parTx" presStyleLbl="revTx" presStyleIdx="3" presStyleCnt="6">
        <dgm:presLayoutVars>
          <dgm:chMax val="0"/>
          <dgm:chPref val="0"/>
        </dgm:presLayoutVars>
      </dgm:prSet>
      <dgm:spPr/>
    </dgm:pt>
    <dgm:pt modelId="{EBBAFD31-AE76-4B82-B49E-5AFA4E2E69A2}" type="pres">
      <dgm:prSet presAssocID="{A6A27BC8-336C-4EFF-AFB6-3DBCA14F9A55}" presName="sibTrans" presStyleCnt="0"/>
      <dgm:spPr/>
    </dgm:pt>
    <dgm:pt modelId="{76DEF2C5-B152-44A4-BDB8-95B49C18EB72}" type="pres">
      <dgm:prSet presAssocID="{7EF72DA0-C05D-4A95-B687-9043E3D31C3A}" presName="compNode" presStyleCnt="0"/>
      <dgm:spPr/>
    </dgm:pt>
    <dgm:pt modelId="{01664010-B20D-4596-A5D3-789DA258716C}" type="pres">
      <dgm:prSet presAssocID="{7EF72DA0-C05D-4A95-B687-9043E3D31C3A}" presName="bgRect" presStyleLbl="bgShp" presStyleIdx="4" presStyleCnt="6"/>
      <dgm:spPr/>
    </dgm:pt>
    <dgm:pt modelId="{C6563AF2-13DD-441C-A5DD-605A870E0CA8}" type="pres">
      <dgm:prSet presAssocID="{7EF72DA0-C05D-4A95-B687-9043E3D31C3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oth"/>
        </a:ext>
      </dgm:extLst>
    </dgm:pt>
    <dgm:pt modelId="{D5B853F9-7E4D-44DF-B6CC-572226605C05}" type="pres">
      <dgm:prSet presAssocID="{7EF72DA0-C05D-4A95-B687-9043E3D31C3A}" presName="spaceRect" presStyleCnt="0"/>
      <dgm:spPr/>
    </dgm:pt>
    <dgm:pt modelId="{ED4252C5-3A0E-4710-8B52-2A61F017B37D}" type="pres">
      <dgm:prSet presAssocID="{7EF72DA0-C05D-4A95-B687-9043E3D31C3A}" presName="parTx" presStyleLbl="revTx" presStyleIdx="4" presStyleCnt="6">
        <dgm:presLayoutVars>
          <dgm:chMax val="0"/>
          <dgm:chPref val="0"/>
        </dgm:presLayoutVars>
      </dgm:prSet>
      <dgm:spPr/>
    </dgm:pt>
    <dgm:pt modelId="{34F3EA20-D54E-4644-9F60-699968CF029D}" type="pres">
      <dgm:prSet presAssocID="{A4AE0570-B4BF-4A33-96D8-C1F919B2B71D}" presName="sibTrans" presStyleCnt="0"/>
      <dgm:spPr/>
    </dgm:pt>
    <dgm:pt modelId="{EB3038C8-601E-4000-A9C8-35B025F4696B}" type="pres">
      <dgm:prSet presAssocID="{1096015F-1FD9-4AE8-8C59-02C1BDB048EF}" presName="compNode" presStyleCnt="0"/>
      <dgm:spPr/>
    </dgm:pt>
    <dgm:pt modelId="{610F6F71-26B5-4A85-933D-5B6BB0BCB494}" type="pres">
      <dgm:prSet presAssocID="{1096015F-1FD9-4AE8-8C59-02C1BDB048EF}" presName="bgRect" presStyleLbl="bgShp" presStyleIdx="5" presStyleCnt="6"/>
      <dgm:spPr/>
    </dgm:pt>
    <dgm:pt modelId="{973B93F2-F215-48DE-B796-66159D2D85E9}" type="pres">
      <dgm:prSet presAssocID="{1096015F-1FD9-4AE8-8C59-02C1BDB048E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BB6DCCF3-CBB7-42CD-BBED-92682D4A95F5}" type="pres">
      <dgm:prSet presAssocID="{1096015F-1FD9-4AE8-8C59-02C1BDB048EF}" presName="spaceRect" presStyleCnt="0"/>
      <dgm:spPr/>
    </dgm:pt>
    <dgm:pt modelId="{5525BDE6-031A-4C86-8D7B-7C25ECF42AF2}" type="pres">
      <dgm:prSet presAssocID="{1096015F-1FD9-4AE8-8C59-02C1BDB048EF}" presName="parTx" presStyleLbl="revTx" presStyleIdx="5" presStyleCnt="6">
        <dgm:presLayoutVars>
          <dgm:chMax val="0"/>
          <dgm:chPref val="0"/>
        </dgm:presLayoutVars>
      </dgm:prSet>
      <dgm:spPr/>
    </dgm:pt>
  </dgm:ptLst>
  <dgm:cxnLst>
    <dgm:cxn modelId="{6A9B3813-3DB8-49FD-A2AA-A23D5FC06DB9}" type="presOf" srcId="{20D57808-7C72-42F7-BA7C-ACEF66FF43B3}" destId="{E2AA1294-F293-4913-99FE-F0CC86E7994A}" srcOrd="0" destOrd="0" presId="urn:microsoft.com/office/officeart/2018/2/layout/IconVerticalSolidList"/>
    <dgm:cxn modelId="{E004AC16-89C5-423B-82C4-5477D83EAC60}" type="presOf" srcId="{033594C2-7759-4F02-9460-DFD4B3E54AB9}" destId="{5D278F94-B51C-4519-8F0E-65A6CBD10F5D}" srcOrd="0" destOrd="0" presId="urn:microsoft.com/office/officeart/2018/2/layout/IconVerticalSolidList"/>
    <dgm:cxn modelId="{23305B3C-952B-4A8A-8725-7EBCAFFA2583}" srcId="{033594C2-7759-4F02-9460-DFD4B3E54AB9}" destId="{58DF556A-BA06-4183-865B-A76B029B98CA}" srcOrd="2" destOrd="0" parTransId="{7F6D16D0-AA2F-4364-B24B-5CB71864341D}" sibTransId="{47DD9D3F-AE58-494B-8863-BBAD3000F982}"/>
    <dgm:cxn modelId="{4819E148-6ADF-41C8-A149-DB8D1696B9C3}" srcId="{033594C2-7759-4F02-9460-DFD4B3E54AB9}" destId="{ED3928CC-5C3D-40AA-80B2-C7973D490179}" srcOrd="0" destOrd="0" parTransId="{05C0812F-8F58-4B8D-BFFC-30F9F5EEE07C}" sibTransId="{75278D16-14E9-4E49-A6B6-9247C404AD04}"/>
    <dgm:cxn modelId="{295F0B75-CE74-458C-A38D-FD96B1F4A8E9}" type="presOf" srcId="{ED3928CC-5C3D-40AA-80B2-C7973D490179}" destId="{E872557E-5A06-4B47-8ED5-279559BEA551}" srcOrd="0" destOrd="0" presId="urn:microsoft.com/office/officeart/2018/2/layout/IconVerticalSolidList"/>
    <dgm:cxn modelId="{6AD8E191-2065-4C85-8741-4DB8B1E66DD6}" type="presOf" srcId="{1096015F-1FD9-4AE8-8C59-02C1BDB048EF}" destId="{5525BDE6-031A-4C86-8D7B-7C25ECF42AF2}" srcOrd="0" destOrd="0" presId="urn:microsoft.com/office/officeart/2018/2/layout/IconVerticalSolidList"/>
    <dgm:cxn modelId="{51093B96-67E7-4F8A-BBC1-D13A59920CB8}" type="presOf" srcId="{58DF556A-BA06-4183-865B-A76B029B98CA}" destId="{ADD326E5-A5F7-45A8-A081-E820DCF1F4C5}" srcOrd="0" destOrd="0" presId="urn:microsoft.com/office/officeart/2018/2/layout/IconVerticalSolidList"/>
    <dgm:cxn modelId="{6AA972AF-062E-40C8-8BAF-018A1F39CF30}" type="presOf" srcId="{7EF72DA0-C05D-4A95-B687-9043E3D31C3A}" destId="{ED4252C5-3A0E-4710-8B52-2A61F017B37D}" srcOrd="0" destOrd="0" presId="urn:microsoft.com/office/officeart/2018/2/layout/IconVerticalSolidList"/>
    <dgm:cxn modelId="{E09460BD-63EB-4FD0-9357-4F2CACBB40EE}" srcId="{033594C2-7759-4F02-9460-DFD4B3E54AB9}" destId="{7EF72DA0-C05D-4A95-B687-9043E3D31C3A}" srcOrd="4" destOrd="0" parTransId="{79F6BF7D-968E-415F-A987-7D42EB2FACF2}" sibTransId="{A4AE0570-B4BF-4A33-96D8-C1F919B2B71D}"/>
    <dgm:cxn modelId="{0C0116CA-B3D0-4400-B094-9BADB32E44D0}" type="presOf" srcId="{22F45B01-BBBA-424A-93AD-977611FCB845}" destId="{E67576D1-8D71-4974-BE3B-04DC03C9FF3E}" srcOrd="0" destOrd="0" presId="urn:microsoft.com/office/officeart/2018/2/layout/IconVerticalSolidList"/>
    <dgm:cxn modelId="{0EA647D1-2406-4E3A-B725-EA7242FA2A86}" srcId="{033594C2-7759-4F02-9460-DFD4B3E54AB9}" destId="{22F45B01-BBBA-424A-93AD-977611FCB845}" srcOrd="3" destOrd="0" parTransId="{8E69F877-C565-49B5-AAD4-79D9F86A78CF}" sibTransId="{A6A27BC8-336C-4EFF-AFB6-3DBCA14F9A55}"/>
    <dgm:cxn modelId="{B23B72D1-5BB9-43FC-B03A-39B288B82868}" srcId="{033594C2-7759-4F02-9460-DFD4B3E54AB9}" destId="{20D57808-7C72-42F7-BA7C-ACEF66FF43B3}" srcOrd="1" destOrd="0" parTransId="{D96E9122-AAEF-4224-81CD-9485EBC83B8A}" sibTransId="{397E3BD3-2E64-45A0-8391-D4810166D882}"/>
    <dgm:cxn modelId="{929FB4E9-BE6D-4447-9E8C-33AEA98825C8}" srcId="{033594C2-7759-4F02-9460-DFD4B3E54AB9}" destId="{1096015F-1FD9-4AE8-8C59-02C1BDB048EF}" srcOrd="5" destOrd="0" parTransId="{A1E5165F-1276-4A9D-801B-501137CB801E}" sibTransId="{3BE819D8-514D-4615-8E02-891FB72CC6C5}"/>
    <dgm:cxn modelId="{179A5FD2-0B72-4783-B0AF-0EA12CFF2A33}" type="presParOf" srcId="{5D278F94-B51C-4519-8F0E-65A6CBD10F5D}" destId="{5EA4F080-07CE-4D18-AE12-F840E8B457CC}" srcOrd="0" destOrd="0" presId="urn:microsoft.com/office/officeart/2018/2/layout/IconVerticalSolidList"/>
    <dgm:cxn modelId="{83CE4E0F-BE7D-4ADE-894D-2E2E35490A47}" type="presParOf" srcId="{5EA4F080-07CE-4D18-AE12-F840E8B457CC}" destId="{F72A61E0-39EB-4331-B4A3-F62BEFF9F409}" srcOrd="0" destOrd="0" presId="urn:microsoft.com/office/officeart/2018/2/layout/IconVerticalSolidList"/>
    <dgm:cxn modelId="{4DFFF1D8-DC93-49F1-B0CA-EF50D3842073}" type="presParOf" srcId="{5EA4F080-07CE-4D18-AE12-F840E8B457CC}" destId="{89A78924-9B6B-484B-A764-FDE3B5E3642D}" srcOrd="1" destOrd="0" presId="urn:microsoft.com/office/officeart/2018/2/layout/IconVerticalSolidList"/>
    <dgm:cxn modelId="{6B091300-9B02-4AD2-AB76-CE7733E6C3CA}" type="presParOf" srcId="{5EA4F080-07CE-4D18-AE12-F840E8B457CC}" destId="{CBAEB992-E963-40AB-924F-5BA48D62DC54}" srcOrd="2" destOrd="0" presId="urn:microsoft.com/office/officeart/2018/2/layout/IconVerticalSolidList"/>
    <dgm:cxn modelId="{B4A494FC-8735-4A5B-A875-16170A3149EA}" type="presParOf" srcId="{5EA4F080-07CE-4D18-AE12-F840E8B457CC}" destId="{E872557E-5A06-4B47-8ED5-279559BEA551}" srcOrd="3" destOrd="0" presId="urn:microsoft.com/office/officeart/2018/2/layout/IconVerticalSolidList"/>
    <dgm:cxn modelId="{DA9A8298-73E9-4FB7-A87A-C117FE4D4A6D}" type="presParOf" srcId="{5D278F94-B51C-4519-8F0E-65A6CBD10F5D}" destId="{C9C1874E-7060-4A78-9D0E-B20A554F004C}" srcOrd="1" destOrd="0" presId="urn:microsoft.com/office/officeart/2018/2/layout/IconVerticalSolidList"/>
    <dgm:cxn modelId="{5A932C4B-DAAC-4250-BCBB-CE707D650052}" type="presParOf" srcId="{5D278F94-B51C-4519-8F0E-65A6CBD10F5D}" destId="{9C117D94-0C16-4DC7-AF78-55EA23FF6BA3}" srcOrd="2" destOrd="0" presId="urn:microsoft.com/office/officeart/2018/2/layout/IconVerticalSolidList"/>
    <dgm:cxn modelId="{F15050EA-9AA4-45F9-8458-514C973561B2}" type="presParOf" srcId="{9C117D94-0C16-4DC7-AF78-55EA23FF6BA3}" destId="{FDB0EF84-9BC0-4669-8758-49494CCC0500}" srcOrd="0" destOrd="0" presId="urn:microsoft.com/office/officeart/2018/2/layout/IconVerticalSolidList"/>
    <dgm:cxn modelId="{6547A954-E1F3-48BA-961E-353D9522BCA4}" type="presParOf" srcId="{9C117D94-0C16-4DC7-AF78-55EA23FF6BA3}" destId="{08A73DC9-B89F-4A4A-B708-2F151BF83EB7}" srcOrd="1" destOrd="0" presId="urn:microsoft.com/office/officeart/2018/2/layout/IconVerticalSolidList"/>
    <dgm:cxn modelId="{CE1A4708-4BEA-43DA-840E-E73390D1C462}" type="presParOf" srcId="{9C117D94-0C16-4DC7-AF78-55EA23FF6BA3}" destId="{BA46F6D9-F86C-4505-944F-A6CA0301EB38}" srcOrd="2" destOrd="0" presId="urn:microsoft.com/office/officeart/2018/2/layout/IconVerticalSolidList"/>
    <dgm:cxn modelId="{4A422FDC-C496-4491-A398-8883DBDD2B37}" type="presParOf" srcId="{9C117D94-0C16-4DC7-AF78-55EA23FF6BA3}" destId="{E2AA1294-F293-4913-99FE-F0CC86E7994A}" srcOrd="3" destOrd="0" presId="urn:microsoft.com/office/officeart/2018/2/layout/IconVerticalSolidList"/>
    <dgm:cxn modelId="{D47EB45D-6DF6-46C0-81AA-AE783AB301CB}" type="presParOf" srcId="{5D278F94-B51C-4519-8F0E-65A6CBD10F5D}" destId="{1B6BCF7A-9EA1-4885-915D-5CECE91D9F65}" srcOrd="3" destOrd="0" presId="urn:microsoft.com/office/officeart/2018/2/layout/IconVerticalSolidList"/>
    <dgm:cxn modelId="{7482B808-52EC-40EB-BBB7-374AF0401E46}" type="presParOf" srcId="{5D278F94-B51C-4519-8F0E-65A6CBD10F5D}" destId="{3603A2D1-D089-4506-8592-6E5DC9E8656C}" srcOrd="4" destOrd="0" presId="urn:microsoft.com/office/officeart/2018/2/layout/IconVerticalSolidList"/>
    <dgm:cxn modelId="{2EE1833C-EE43-41E3-82C5-4168AE7BC056}" type="presParOf" srcId="{3603A2D1-D089-4506-8592-6E5DC9E8656C}" destId="{AF1CF95B-694D-4C0B-975F-F89AFFED0C22}" srcOrd="0" destOrd="0" presId="urn:microsoft.com/office/officeart/2018/2/layout/IconVerticalSolidList"/>
    <dgm:cxn modelId="{C4ED804B-EBC9-4C3B-9BE3-2204AFB0DFF2}" type="presParOf" srcId="{3603A2D1-D089-4506-8592-6E5DC9E8656C}" destId="{F4F682DE-16F0-4A59-9311-5C4D61679B81}" srcOrd="1" destOrd="0" presId="urn:microsoft.com/office/officeart/2018/2/layout/IconVerticalSolidList"/>
    <dgm:cxn modelId="{B6632FED-E12C-4AC9-B3E3-135B5C18DEA9}" type="presParOf" srcId="{3603A2D1-D089-4506-8592-6E5DC9E8656C}" destId="{B7C49A6C-0739-43F5-BC1A-232A9C67E12D}" srcOrd="2" destOrd="0" presId="urn:microsoft.com/office/officeart/2018/2/layout/IconVerticalSolidList"/>
    <dgm:cxn modelId="{EDC5D5A4-3E9A-4698-9A17-854DF24891A2}" type="presParOf" srcId="{3603A2D1-D089-4506-8592-6E5DC9E8656C}" destId="{ADD326E5-A5F7-45A8-A081-E820DCF1F4C5}" srcOrd="3" destOrd="0" presId="urn:microsoft.com/office/officeart/2018/2/layout/IconVerticalSolidList"/>
    <dgm:cxn modelId="{70B4CE69-9B06-4BDE-8371-DDE63074D69B}" type="presParOf" srcId="{5D278F94-B51C-4519-8F0E-65A6CBD10F5D}" destId="{04671DCC-D295-4AD7-9A9A-A4AF270F1D3F}" srcOrd="5" destOrd="0" presId="urn:microsoft.com/office/officeart/2018/2/layout/IconVerticalSolidList"/>
    <dgm:cxn modelId="{CC793080-0036-4BEF-A526-B67EAF1F0C8A}" type="presParOf" srcId="{5D278F94-B51C-4519-8F0E-65A6CBD10F5D}" destId="{0E286C33-136A-4B3D-84BF-09606B8B54E8}" srcOrd="6" destOrd="0" presId="urn:microsoft.com/office/officeart/2018/2/layout/IconVerticalSolidList"/>
    <dgm:cxn modelId="{36C0F863-6902-443C-BB2C-88F51BD6D5DB}" type="presParOf" srcId="{0E286C33-136A-4B3D-84BF-09606B8B54E8}" destId="{AE69EF89-9CE2-440C-866B-3C93C56AA711}" srcOrd="0" destOrd="0" presId="urn:microsoft.com/office/officeart/2018/2/layout/IconVerticalSolidList"/>
    <dgm:cxn modelId="{F20F1232-3062-40E4-A26A-28D62B51ADFC}" type="presParOf" srcId="{0E286C33-136A-4B3D-84BF-09606B8B54E8}" destId="{5FF00FE0-8016-4788-A83B-FA854E3DEEC3}" srcOrd="1" destOrd="0" presId="urn:microsoft.com/office/officeart/2018/2/layout/IconVerticalSolidList"/>
    <dgm:cxn modelId="{26226F81-F5F9-4267-96F1-8BF954CC3F32}" type="presParOf" srcId="{0E286C33-136A-4B3D-84BF-09606B8B54E8}" destId="{3516592F-76CF-4B77-B8FC-5D735F526438}" srcOrd="2" destOrd="0" presId="urn:microsoft.com/office/officeart/2018/2/layout/IconVerticalSolidList"/>
    <dgm:cxn modelId="{D165A4BA-4501-4A8E-831A-795CAEC9F8AF}" type="presParOf" srcId="{0E286C33-136A-4B3D-84BF-09606B8B54E8}" destId="{E67576D1-8D71-4974-BE3B-04DC03C9FF3E}" srcOrd="3" destOrd="0" presId="urn:microsoft.com/office/officeart/2018/2/layout/IconVerticalSolidList"/>
    <dgm:cxn modelId="{C8ADF439-13CA-4440-A12A-84761AA19CF0}" type="presParOf" srcId="{5D278F94-B51C-4519-8F0E-65A6CBD10F5D}" destId="{EBBAFD31-AE76-4B82-B49E-5AFA4E2E69A2}" srcOrd="7" destOrd="0" presId="urn:microsoft.com/office/officeart/2018/2/layout/IconVerticalSolidList"/>
    <dgm:cxn modelId="{879D8BBF-786F-456B-8E4D-5BFEF0FEF7C6}" type="presParOf" srcId="{5D278F94-B51C-4519-8F0E-65A6CBD10F5D}" destId="{76DEF2C5-B152-44A4-BDB8-95B49C18EB72}" srcOrd="8" destOrd="0" presId="urn:microsoft.com/office/officeart/2018/2/layout/IconVerticalSolidList"/>
    <dgm:cxn modelId="{270E481D-B98E-4C4A-B6F5-599BC1065DAE}" type="presParOf" srcId="{76DEF2C5-B152-44A4-BDB8-95B49C18EB72}" destId="{01664010-B20D-4596-A5D3-789DA258716C}" srcOrd="0" destOrd="0" presId="urn:microsoft.com/office/officeart/2018/2/layout/IconVerticalSolidList"/>
    <dgm:cxn modelId="{8336F4AA-FDA9-416F-AC74-A314FCCB8C6D}" type="presParOf" srcId="{76DEF2C5-B152-44A4-BDB8-95B49C18EB72}" destId="{C6563AF2-13DD-441C-A5DD-605A870E0CA8}" srcOrd="1" destOrd="0" presId="urn:microsoft.com/office/officeart/2018/2/layout/IconVerticalSolidList"/>
    <dgm:cxn modelId="{99D580BA-8EED-4445-8A8B-BB9856471DA5}" type="presParOf" srcId="{76DEF2C5-B152-44A4-BDB8-95B49C18EB72}" destId="{D5B853F9-7E4D-44DF-B6CC-572226605C05}" srcOrd="2" destOrd="0" presId="urn:microsoft.com/office/officeart/2018/2/layout/IconVerticalSolidList"/>
    <dgm:cxn modelId="{71D018F0-2D37-49D2-8980-E365EBA62FF6}" type="presParOf" srcId="{76DEF2C5-B152-44A4-BDB8-95B49C18EB72}" destId="{ED4252C5-3A0E-4710-8B52-2A61F017B37D}" srcOrd="3" destOrd="0" presId="urn:microsoft.com/office/officeart/2018/2/layout/IconVerticalSolidList"/>
    <dgm:cxn modelId="{23182320-4EA6-422F-8385-0EF7C7430B05}" type="presParOf" srcId="{5D278F94-B51C-4519-8F0E-65A6CBD10F5D}" destId="{34F3EA20-D54E-4644-9F60-699968CF029D}" srcOrd="9" destOrd="0" presId="urn:microsoft.com/office/officeart/2018/2/layout/IconVerticalSolidList"/>
    <dgm:cxn modelId="{13751483-D700-4115-96E3-7725411D55E2}" type="presParOf" srcId="{5D278F94-B51C-4519-8F0E-65A6CBD10F5D}" destId="{EB3038C8-601E-4000-A9C8-35B025F4696B}" srcOrd="10" destOrd="0" presId="urn:microsoft.com/office/officeart/2018/2/layout/IconVerticalSolidList"/>
    <dgm:cxn modelId="{08C8E099-0113-43E7-925D-DA16B6A03944}" type="presParOf" srcId="{EB3038C8-601E-4000-A9C8-35B025F4696B}" destId="{610F6F71-26B5-4A85-933D-5B6BB0BCB494}" srcOrd="0" destOrd="0" presId="urn:microsoft.com/office/officeart/2018/2/layout/IconVerticalSolidList"/>
    <dgm:cxn modelId="{E4DCCE68-C69D-40E5-9D91-02335DDCAF44}" type="presParOf" srcId="{EB3038C8-601E-4000-A9C8-35B025F4696B}" destId="{973B93F2-F215-48DE-B796-66159D2D85E9}" srcOrd="1" destOrd="0" presId="urn:microsoft.com/office/officeart/2018/2/layout/IconVerticalSolidList"/>
    <dgm:cxn modelId="{713C80F8-2844-4736-A3D1-EDBB55A4C5C4}" type="presParOf" srcId="{EB3038C8-601E-4000-A9C8-35B025F4696B}" destId="{BB6DCCF3-CBB7-42CD-BBED-92682D4A95F5}" srcOrd="2" destOrd="0" presId="urn:microsoft.com/office/officeart/2018/2/layout/IconVerticalSolidList"/>
    <dgm:cxn modelId="{AE5FFBB4-065F-4759-87A2-42D059E6A5E1}" type="presParOf" srcId="{EB3038C8-601E-4000-A9C8-35B025F4696B}" destId="{5525BDE6-031A-4C86-8D7B-7C25ECF42A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74E47-B322-E74B-9831-4A6C772DB777}">
      <dsp:nvSpPr>
        <dsp:cNvPr id="0" name=""/>
        <dsp:cNvSpPr/>
      </dsp:nvSpPr>
      <dsp:spPr>
        <a:xfrm>
          <a:off x="259407" y="2025"/>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259407" y="2025"/>
        <a:ext cx="2802526" cy="1681515"/>
      </dsp:txXfrm>
    </dsp:sp>
    <dsp:sp modelId="{CB5B5987-35EA-234F-B925-16EFAE3BF406}">
      <dsp:nvSpPr>
        <dsp:cNvPr id="0" name=""/>
        <dsp:cNvSpPr/>
      </dsp:nvSpPr>
      <dsp:spPr>
        <a:xfrm>
          <a:off x="3342186" y="2025"/>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3342186" y="2025"/>
        <a:ext cx="2802526" cy="1681515"/>
      </dsp:txXfrm>
    </dsp:sp>
    <dsp:sp modelId="{B8A02783-0279-7946-B5AC-E31343B8A3F8}">
      <dsp:nvSpPr>
        <dsp:cNvPr id="0" name=""/>
        <dsp:cNvSpPr/>
      </dsp:nvSpPr>
      <dsp:spPr>
        <a:xfrm>
          <a:off x="6424965" y="2025"/>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6424965" y="2025"/>
        <a:ext cx="2802526" cy="1681515"/>
      </dsp:txXfrm>
    </dsp:sp>
    <dsp:sp modelId="{39A9D409-15D7-A044-806D-0D3B42CACA3D}">
      <dsp:nvSpPr>
        <dsp:cNvPr id="0" name=""/>
        <dsp:cNvSpPr/>
      </dsp:nvSpPr>
      <dsp:spPr>
        <a:xfrm>
          <a:off x="1800797" y="1963793"/>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1800797" y="1963793"/>
        <a:ext cx="2802526" cy="1681515"/>
      </dsp:txXfrm>
    </dsp:sp>
    <dsp:sp modelId="{52361D1F-2F78-194C-A6A4-C42DE7B83D2E}">
      <dsp:nvSpPr>
        <dsp:cNvPr id="0" name=""/>
        <dsp:cNvSpPr/>
      </dsp:nvSpPr>
      <dsp:spPr>
        <a:xfrm>
          <a:off x="4883576" y="1963793"/>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4883576" y="1963793"/>
        <a:ext cx="2802526" cy="16815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20874-B57B-4252-883C-09B987A671F3}">
      <dsp:nvSpPr>
        <dsp:cNvPr id="0" name=""/>
        <dsp:cNvSpPr/>
      </dsp:nvSpPr>
      <dsp:spPr>
        <a:xfrm>
          <a:off x="1618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B65E3E-ED93-4EF3-ACAF-897ACB2B8C7C}">
      <dsp:nvSpPr>
        <dsp:cNvPr id="0" name=""/>
        <dsp:cNvSpPr/>
      </dsp:nvSpPr>
      <dsp:spPr>
        <a:xfrm>
          <a:off x="430800" y="26229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AU" sz="1500" kern="1200"/>
            <a:t>How do you know if the people you support have access to </a:t>
          </a:r>
        </a:p>
        <a:p>
          <a:pPr marL="0" lvl="0" indent="0" algn="ctr" defTabSz="666750">
            <a:lnSpc>
              <a:spcPct val="90000"/>
            </a:lnSpc>
            <a:spcBef>
              <a:spcPct val="0"/>
            </a:spcBef>
            <a:spcAft>
              <a:spcPct val="35000"/>
            </a:spcAft>
            <a:buNone/>
          </a:pPr>
          <a:r>
            <a:rPr lang="en-AU" sz="1500" kern="1200"/>
            <a:t>Preventative Health Screening?</a:t>
          </a:r>
          <a:endParaRPr lang="en-US" sz="1500" kern="1200"/>
        </a:p>
      </dsp:txBody>
      <dsp:txXfrm>
        <a:off x="430800" y="2622984"/>
        <a:ext cx="432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487D1-5F20-4512-8737-C88E13BCDD08}">
      <dsp:nvSpPr>
        <dsp:cNvPr id="0" name=""/>
        <dsp:cNvSpPr/>
      </dsp:nvSpPr>
      <dsp:spPr>
        <a:xfrm>
          <a:off x="0" y="2650"/>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34793-0CEB-450F-B052-320233480F15}">
      <dsp:nvSpPr>
        <dsp:cNvPr id="0" name=""/>
        <dsp:cNvSpPr/>
      </dsp:nvSpPr>
      <dsp:spPr>
        <a:xfrm>
          <a:off x="0" y="2650"/>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Mental Health Concerns: </a:t>
          </a:r>
          <a:r>
            <a:rPr lang="en-US" sz="1800" kern="1200">
              <a:solidFill>
                <a:schemeClr val="tx1"/>
              </a:solidFill>
            </a:rPr>
            <a:t>Depression, self-harming behaviours and anxiety</a:t>
          </a:r>
        </a:p>
      </dsp:txBody>
      <dsp:txXfrm>
        <a:off x="0" y="2650"/>
        <a:ext cx="10880633" cy="903840"/>
      </dsp:txXfrm>
    </dsp:sp>
    <dsp:sp modelId="{8521796F-C6D8-49D5-BA42-9E03788AAB17}">
      <dsp:nvSpPr>
        <dsp:cNvPr id="0" name=""/>
        <dsp:cNvSpPr/>
      </dsp:nvSpPr>
      <dsp:spPr>
        <a:xfrm>
          <a:off x="0" y="906490"/>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0225B-DA88-4D08-B208-C339C567D0D0}">
      <dsp:nvSpPr>
        <dsp:cNvPr id="0" name=""/>
        <dsp:cNvSpPr/>
      </dsp:nvSpPr>
      <dsp:spPr>
        <a:xfrm>
          <a:off x="0" y="906490"/>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Physical health  problems: </a:t>
          </a:r>
          <a:r>
            <a:rPr lang="en-US" sz="1800" kern="1200">
              <a:solidFill>
                <a:schemeClr val="tx1"/>
              </a:solidFill>
            </a:rPr>
            <a:t>Dental problems, epilepsy, constipation, urinary incontinence and Gastro </a:t>
          </a:r>
          <a:r>
            <a:rPr lang="en-US" sz="1800" kern="1200" err="1">
              <a:solidFill>
                <a:schemeClr val="tx1"/>
              </a:solidFill>
            </a:rPr>
            <a:t>Oesophageal</a:t>
          </a:r>
          <a:r>
            <a:rPr lang="en-US" sz="1800" kern="1200">
              <a:solidFill>
                <a:schemeClr val="tx1"/>
              </a:solidFill>
            </a:rPr>
            <a:t> Reflux Disease (GORD). </a:t>
          </a:r>
        </a:p>
      </dsp:txBody>
      <dsp:txXfrm>
        <a:off x="0" y="906490"/>
        <a:ext cx="10880633" cy="903840"/>
      </dsp:txXfrm>
    </dsp:sp>
    <dsp:sp modelId="{DC73CF01-A49B-47F1-B8EB-93D1BFA83563}">
      <dsp:nvSpPr>
        <dsp:cNvPr id="0" name=""/>
        <dsp:cNvSpPr/>
      </dsp:nvSpPr>
      <dsp:spPr>
        <a:xfrm>
          <a:off x="0" y="1810331"/>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D723E-7870-47A7-95AA-99E03F567C6B}">
      <dsp:nvSpPr>
        <dsp:cNvPr id="0" name=""/>
        <dsp:cNvSpPr/>
      </dsp:nvSpPr>
      <dsp:spPr>
        <a:xfrm>
          <a:off x="0" y="1810331"/>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Swallowing &amp; mealtime support: </a:t>
          </a:r>
          <a:r>
            <a:rPr lang="en-US" sz="1800" kern="1200">
              <a:solidFill>
                <a:schemeClr val="tx1"/>
              </a:solidFill>
            </a:rPr>
            <a:t>People who died experienced issues that may have impacted how and/or what they ate. For example: missing teeth and other dental problems, swallowing problems related to GORD, medications and disease processes</a:t>
          </a:r>
        </a:p>
      </dsp:txBody>
      <dsp:txXfrm>
        <a:off x="0" y="1810331"/>
        <a:ext cx="10880633" cy="903840"/>
      </dsp:txXfrm>
    </dsp:sp>
    <dsp:sp modelId="{82A4DC18-D61C-4BA0-A8D6-BB95D20E4C87}">
      <dsp:nvSpPr>
        <dsp:cNvPr id="0" name=""/>
        <dsp:cNvSpPr/>
      </dsp:nvSpPr>
      <dsp:spPr>
        <a:xfrm>
          <a:off x="0" y="2714171"/>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55FAB-2164-42DC-8D4E-F595B31E5310}">
      <dsp:nvSpPr>
        <dsp:cNvPr id="0" name=""/>
        <dsp:cNvSpPr/>
      </dsp:nvSpPr>
      <dsp:spPr>
        <a:xfrm>
          <a:off x="0" y="2714171"/>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High Rates of polypharmacy were noted: </a:t>
          </a:r>
          <a:r>
            <a:rPr lang="en-US" sz="1800" kern="1200">
              <a:solidFill>
                <a:schemeClr val="tx1"/>
              </a:solidFill>
            </a:rPr>
            <a:t>Psychotropic medications were commonly prescribed to people with disability who had died</a:t>
          </a:r>
          <a:r>
            <a:rPr lang="en-US" sz="1800" b="0" u="none" kern="1200">
              <a:solidFill>
                <a:schemeClr val="tx1"/>
              </a:solidFill>
            </a:rPr>
            <a:t>, </a:t>
          </a:r>
          <a:r>
            <a:rPr lang="en-US" sz="1800" b="0" u="sng" kern="1200">
              <a:solidFill>
                <a:schemeClr val="tx1"/>
              </a:solidFill>
            </a:rPr>
            <a:t>often in the absence of a diagnosed mental illness</a:t>
          </a:r>
        </a:p>
      </dsp:txBody>
      <dsp:txXfrm>
        <a:off x="0" y="2714171"/>
        <a:ext cx="10880633" cy="903840"/>
      </dsp:txXfrm>
    </dsp:sp>
    <dsp:sp modelId="{8BDB503F-44AB-4B18-9E36-B6B20FA1094B}">
      <dsp:nvSpPr>
        <dsp:cNvPr id="0" name=""/>
        <dsp:cNvSpPr/>
      </dsp:nvSpPr>
      <dsp:spPr>
        <a:xfrm>
          <a:off x="0" y="3618011"/>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773D0-E60C-4551-B071-B9521B8B58DA}">
      <dsp:nvSpPr>
        <dsp:cNvPr id="0" name=""/>
        <dsp:cNvSpPr/>
      </dsp:nvSpPr>
      <dsp:spPr>
        <a:xfrm>
          <a:off x="0" y="3618011"/>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Mobility &amp;Communication: </a:t>
          </a:r>
          <a:r>
            <a:rPr lang="en-US" sz="1800" b="0" kern="1200">
              <a:solidFill>
                <a:schemeClr val="tx1"/>
              </a:solidFill>
            </a:rPr>
            <a:t>People with limited communication/mobility support</a:t>
          </a:r>
        </a:p>
      </dsp:txBody>
      <dsp:txXfrm>
        <a:off x="0" y="3618011"/>
        <a:ext cx="10880633" cy="903840"/>
      </dsp:txXfrm>
    </dsp:sp>
    <dsp:sp modelId="{7CF8917D-D8D1-4DBB-B63A-42B9F22D9AA1}">
      <dsp:nvSpPr>
        <dsp:cNvPr id="0" name=""/>
        <dsp:cNvSpPr/>
      </dsp:nvSpPr>
      <dsp:spPr>
        <a:xfrm>
          <a:off x="0" y="4521852"/>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0D752-0135-4B80-8FC3-AFC8E423F80A}">
      <dsp:nvSpPr>
        <dsp:cNvPr id="0" name=""/>
        <dsp:cNvSpPr/>
      </dsp:nvSpPr>
      <dsp:spPr>
        <a:xfrm>
          <a:off x="0" y="4521852"/>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Weight, exercise and lifestyle risks: </a:t>
          </a:r>
          <a:r>
            <a:rPr lang="en-US" sz="1800" b="0" kern="1200">
              <a:solidFill>
                <a:schemeClr val="tx1"/>
              </a:solidFill>
            </a:rPr>
            <a:t>Over ½ the people who died were outside the healthy weight range</a:t>
          </a:r>
        </a:p>
      </dsp:txBody>
      <dsp:txXfrm>
        <a:off x="0" y="4521852"/>
        <a:ext cx="10880633" cy="9038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E9C52-2377-4A1F-98D6-574A324C6A58}">
      <dsp:nvSpPr>
        <dsp:cNvPr id="0" name=""/>
        <dsp:cNvSpPr/>
      </dsp:nvSpPr>
      <dsp:spPr>
        <a:xfrm>
          <a:off x="0" y="2626263"/>
          <a:ext cx="5181600" cy="172311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What are the current issues/challenges/barriers with annual health assessment process for the people you support?</a:t>
          </a:r>
        </a:p>
      </dsp:txBody>
      <dsp:txXfrm>
        <a:off x="0" y="2626263"/>
        <a:ext cx="5181600" cy="1723112"/>
      </dsp:txXfrm>
    </dsp:sp>
    <dsp:sp modelId="{C437D2E3-570E-427C-9EC9-D697AFB83629}">
      <dsp:nvSpPr>
        <dsp:cNvPr id="0" name=""/>
        <dsp:cNvSpPr/>
      </dsp:nvSpPr>
      <dsp:spPr>
        <a:xfrm rot="10800000">
          <a:off x="0" y="1962"/>
          <a:ext cx="5181600" cy="265014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Group discussion with Dr. Jess Murphy</a:t>
          </a:r>
        </a:p>
      </dsp:txBody>
      <dsp:txXfrm rot="10800000">
        <a:off x="0" y="1962"/>
        <a:ext cx="5181600" cy="17219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1A9AE-BA17-490C-BB7B-CEE6917B0D76}">
      <dsp:nvSpPr>
        <dsp:cNvPr id="0" name=""/>
        <dsp:cNvSpPr/>
      </dsp:nvSpPr>
      <dsp:spPr>
        <a:xfrm>
          <a:off x="2180875" y="531"/>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t>Group 1: What do you need to do in Week 1 and what else do you think about </a:t>
          </a:r>
          <a:r>
            <a:rPr lang="en-US" sz="1200" kern="1200"/>
            <a:t>.</a:t>
          </a:r>
        </a:p>
      </dsp:txBody>
      <dsp:txXfrm>
        <a:off x="2180875" y="531"/>
        <a:ext cx="8723500" cy="690519"/>
      </dsp:txXfrm>
    </dsp:sp>
    <dsp:sp modelId="{D2F1A5C0-FE5E-42AE-B9DE-9274491F6DA8}">
      <dsp:nvSpPr>
        <dsp:cNvPr id="0" name=""/>
        <dsp:cNvSpPr/>
      </dsp:nvSpPr>
      <dsp:spPr>
        <a:xfrm>
          <a:off x="0" y="531"/>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531"/>
        <a:ext cx="2180875" cy="690519"/>
      </dsp:txXfrm>
    </dsp:sp>
    <dsp:sp modelId="{C5086832-8002-4CB2-AE40-12DB2F49BD1C}">
      <dsp:nvSpPr>
        <dsp:cNvPr id="0" name=""/>
        <dsp:cNvSpPr/>
      </dsp:nvSpPr>
      <dsp:spPr>
        <a:xfrm>
          <a:off x="2180875" y="732482"/>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2: </a:t>
          </a:r>
          <a:r>
            <a:rPr lang="en-US" sz="1600" kern="1200"/>
            <a:t>What do you need to do in Week 2 and what else do you think about or do</a:t>
          </a:r>
          <a:r>
            <a:rPr lang="en-US" sz="1200" kern="1200"/>
            <a:t>.</a:t>
          </a:r>
        </a:p>
      </dsp:txBody>
      <dsp:txXfrm>
        <a:off x="2180875" y="732482"/>
        <a:ext cx="8723500" cy="690519"/>
      </dsp:txXfrm>
    </dsp:sp>
    <dsp:sp modelId="{B338937D-74F1-4496-B72D-12CB3C57A810}">
      <dsp:nvSpPr>
        <dsp:cNvPr id="0" name=""/>
        <dsp:cNvSpPr/>
      </dsp:nvSpPr>
      <dsp:spPr>
        <a:xfrm>
          <a:off x="0" y="732482"/>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732482"/>
        <a:ext cx="2180875" cy="690519"/>
      </dsp:txXfrm>
    </dsp:sp>
    <dsp:sp modelId="{E14B3016-F86E-4B8A-B143-C108CA065F67}">
      <dsp:nvSpPr>
        <dsp:cNvPr id="0" name=""/>
        <dsp:cNvSpPr/>
      </dsp:nvSpPr>
      <dsp:spPr>
        <a:xfrm>
          <a:off x="2180875" y="1464433"/>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3: What </a:t>
          </a:r>
          <a:r>
            <a:rPr lang="en-US" sz="1600" kern="1200"/>
            <a:t>do you need to do in Week 3 &amp;4 and what else do you think about or do</a:t>
          </a:r>
          <a:endParaRPr lang="en-US" sz="1200" kern="1200"/>
        </a:p>
      </dsp:txBody>
      <dsp:txXfrm>
        <a:off x="2180875" y="1464433"/>
        <a:ext cx="8723500" cy="690519"/>
      </dsp:txXfrm>
    </dsp:sp>
    <dsp:sp modelId="{F79F0238-2000-49B6-9515-FDD44330529D}">
      <dsp:nvSpPr>
        <dsp:cNvPr id="0" name=""/>
        <dsp:cNvSpPr/>
      </dsp:nvSpPr>
      <dsp:spPr>
        <a:xfrm>
          <a:off x="0" y="1464433"/>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1464433"/>
        <a:ext cx="2180875" cy="690519"/>
      </dsp:txXfrm>
    </dsp:sp>
    <dsp:sp modelId="{E0EEDB09-881B-4F0D-A23D-C598B869FAF9}">
      <dsp:nvSpPr>
        <dsp:cNvPr id="0" name=""/>
        <dsp:cNvSpPr/>
      </dsp:nvSpPr>
      <dsp:spPr>
        <a:xfrm>
          <a:off x="2180875" y="2196384"/>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4: Develop </a:t>
          </a:r>
          <a:r>
            <a:rPr lang="en-US" sz="1600" kern="1200"/>
            <a:t>the person’s 1 page health profile  </a:t>
          </a:r>
          <a:endParaRPr lang="en-US" sz="1200" kern="1200"/>
        </a:p>
      </dsp:txBody>
      <dsp:txXfrm>
        <a:off x="2180875" y="2196384"/>
        <a:ext cx="8723500" cy="690519"/>
      </dsp:txXfrm>
    </dsp:sp>
    <dsp:sp modelId="{49F60ABA-956D-4E24-9C4A-E98B58CE47A8}">
      <dsp:nvSpPr>
        <dsp:cNvPr id="0" name=""/>
        <dsp:cNvSpPr/>
      </dsp:nvSpPr>
      <dsp:spPr>
        <a:xfrm>
          <a:off x="0" y="2196384"/>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Develop</a:t>
          </a:r>
        </a:p>
      </dsp:txBody>
      <dsp:txXfrm>
        <a:off x="0" y="2196384"/>
        <a:ext cx="2180875" cy="690519"/>
      </dsp:txXfrm>
    </dsp:sp>
    <dsp:sp modelId="{F89F6115-3086-4238-96F3-70D4FC8D3D92}">
      <dsp:nvSpPr>
        <dsp:cNvPr id="0" name=""/>
        <dsp:cNvSpPr/>
      </dsp:nvSpPr>
      <dsp:spPr>
        <a:xfrm>
          <a:off x="2180875" y="2928335"/>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5: </a:t>
          </a:r>
          <a:r>
            <a:rPr lang="en-AU" sz="1600" kern="1200">
              <a:solidFill>
                <a:srgbClr val="FFFFFF"/>
              </a:solidFill>
              <a:latin typeface="Calibri" panose="020F0502020204030204"/>
              <a:ea typeface="+mn-ea"/>
              <a:cs typeface="+mn-cs"/>
            </a:rPr>
            <a:t>identify any other issues that may not have been addressed in the process that could potentially impact the person’s overall wellbeing. </a:t>
          </a:r>
          <a:r>
            <a:rPr lang="en-US" sz="1600" kern="1200">
              <a:solidFill>
                <a:srgbClr val="FFFFFF"/>
              </a:solidFill>
              <a:latin typeface="Calibri" panose="020F0502020204030204"/>
              <a:ea typeface="+mn-ea"/>
              <a:cs typeface="+mn-cs"/>
            </a:rPr>
            <a:t> </a:t>
          </a:r>
        </a:p>
      </dsp:txBody>
      <dsp:txXfrm>
        <a:off x="2180875" y="2928335"/>
        <a:ext cx="8723500" cy="690519"/>
      </dsp:txXfrm>
    </dsp:sp>
    <dsp:sp modelId="{006BA4AE-DB95-4819-B481-FED9FDF06616}">
      <dsp:nvSpPr>
        <dsp:cNvPr id="0" name=""/>
        <dsp:cNvSpPr/>
      </dsp:nvSpPr>
      <dsp:spPr>
        <a:xfrm>
          <a:off x="0" y="2928335"/>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2928335"/>
        <a:ext cx="2180875" cy="690519"/>
      </dsp:txXfrm>
    </dsp:sp>
    <dsp:sp modelId="{8A567A03-795F-49BA-B5AD-624700C3F13E}">
      <dsp:nvSpPr>
        <dsp:cNvPr id="0" name=""/>
        <dsp:cNvSpPr/>
      </dsp:nvSpPr>
      <dsp:spPr>
        <a:xfrm>
          <a:off x="2180875" y="3660286"/>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1066800">
            <a:lnSpc>
              <a:spcPct val="90000"/>
            </a:lnSpc>
            <a:spcBef>
              <a:spcPct val="0"/>
            </a:spcBef>
            <a:spcAft>
              <a:spcPct val="35000"/>
            </a:spcAft>
            <a:buNone/>
          </a:pPr>
          <a:r>
            <a:rPr lang="en-US" sz="2400" kern="1200"/>
            <a:t>Each Group will present to the rest of the team </a:t>
          </a:r>
        </a:p>
      </dsp:txBody>
      <dsp:txXfrm>
        <a:off x="2180875" y="3660286"/>
        <a:ext cx="8723500" cy="690519"/>
      </dsp:txXfrm>
    </dsp:sp>
    <dsp:sp modelId="{73E47F42-01FE-4803-8E62-D71E230893C4}">
      <dsp:nvSpPr>
        <dsp:cNvPr id="0" name=""/>
        <dsp:cNvSpPr/>
      </dsp:nvSpPr>
      <dsp:spPr>
        <a:xfrm>
          <a:off x="0" y="3660286"/>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Present</a:t>
          </a:r>
        </a:p>
      </dsp:txBody>
      <dsp:txXfrm>
        <a:off x="0" y="3660286"/>
        <a:ext cx="2180875" cy="6905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1FE6D-9CFF-4D6D-BCBF-4671E739A4EF}">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44D468-B669-4897-8909-B5E49513AF72}">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8A53D3-5284-4343-AA0E-B7A4409E37E6}">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Involve</a:t>
          </a:r>
          <a:r>
            <a:rPr lang="en-AU" sz="1800" kern="1200"/>
            <a:t> the person and the people who know them well when collecting information and preparing documentation.</a:t>
          </a:r>
          <a:endParaRPr lang="en-US" sz="1800" kern="1200"/>
        </a:p>
      </dsp:txBody>
      <dsp:txXfrm>
        <a:off x="836323" y="3399"/>
        <a:ext cx="9679276" cy="724089"/>
      </dsp:txXfrm>
    </dsp:sp>
    <dsp:sp modelId="{329951D5-946D-473A-BAC6-9CE0A6F7A740}">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B4097-3964-408B-B8BC-F0A72094B6DC}">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0E9B-CBF4-4090-A0F8-EC89C715F7D6}">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Be prepared</a:t>
          </a:r>
          <a:r>
            <a:rPr lang="en-AU" sz="1800" kern="1200"/>
            <a:t>: use the checklist and start the assessment process at least three weeks before the appointment - longer if the individual has complex needs.</a:t>
          </a:r>
          <a:endParaRPr lang="en-US" sz="1800" kern="1200"/>
        </a:p>
      </dsp:txBody>
      <dsp:txXfrm>
        <a:off x="836323" y="908511"/>
        <a:ext cx="9679276" cy="724089"/>
      </dsp:txXfrm>
    </dsp:sp>
    <dsp:sp modelId="{BC23C068-A234-4EE3-8542-D46F50CBD0F0}">
      <dsp:nvSpPr>
        <dsp:cNvPr id="0" name=""/>
        <dsp:cNvSpPr/>
      </dsp:nvSpPr>
      <dsp:spPr>
        <a:xfrm>
          <a:off x="0" y="1813623"/>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440792-FB62-4508-B282-EEAFD6DB26F1}">
      <dsp:nvSpPr>
        <dsp:cNvPr id="0" name=""/>
        <dsp:cNvSpPr/>
      </dsp:nvSpPr>
      <dsp:spPr>
        <a:xfrm>
          <a:off x="219037" y="1976543"/>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FD659D-173F-4DAE-9E88-2E33A6477094}">
      <dsp:nvSpPr>
        <dsp:cNvPr id="0" name=""/>
        <dsp:cNvSpPr/>
      </dsp:nvSpPr>
      <dsp:spPr>
        <a:xfrm>
          <a:off x="836323" y="1813623"/>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Be clear </a:t>
          </a:r>
          <a:r>
            <a:rPr lang="en-AU" sz="1800" kern="1200"/>
            <a:t>what reasonable adjustments are needed if the person is known to get upset  due to medical triggers, past trauma, challenging behaviours etc. </a:t>
          </a:r>
          <a:endParaRPr lang="en-US" sz="1800" kern="1200"/>
        </a:p>
      </dsp:txBody>
      <dsp:txXfrm>
        <a:off x="836323" y="1813623"/>
        <a:ext cx="9679276" cy="724089"/>
      </dsp:txXfrm>
    </dsp:sp>
    <dsp:sp modelId="{09FED780-8700-42CB-B198-2FEA9E9C4114}">
      <dsp:nvSpPr>
        <dsp:cNvPr id="0" name=""/>
        <dsp:cNvSpPr/>
      </dsp:nvSpPr>
      <dsp:spPr>
        <a:xfrm>
          <a:off x="0" y="2718735"/>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6FED6-C9A8-4EDD-A68D-FC7C9677AB20}">
      <dsp:nvSpPr>
        <dsp:cNvPr id="0" name=""/>
        <dsp:cNvSpPr/>
      </dsp:nvSpPr>
      <dsp:spPr>
        <a:xfrm>
          <a:off x="219037" y="2881655"/>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2BA37-1664-439D-8782-5AABE45750DA}">
      <dsp:nvSpPr>
        <dsp:cNvPr id="0" name=""/>
        <dsp:cNvSpPr/>
      </dsp:nvSpPr>
      <dsp:spPr>
        <a:xfrm>
          <a:off x="836323" y="2718735"/>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Alert</a:t>
          </a:r>
          <a:r>
            <a:rPr lang="en-AU" sz="1800" kern="1200"/>
            <a:t> the GP and the GP practice about any reasonable adjustments needed. This will insure the person has a reasonably positive experience.</a:t>
          </a:r>
          <a:endParaRPr lang="en-US" sz="1800" kern="1200"/>
        </a:p>
      </dsp:txBody>
      <dsp:txXfrm>
        <a:off x="836323" y="2718735"/>
        <a:ext cx="9679276" cy="724089"/>
      </dsp:txXfrm>
    </dsp:sp>
    <dsp:sp modelId="{FC0CAE69-248B-4A58-9BB8-517AC8952CF8}">
      <dsp:nvSpPr>
        <dsp:cNvPr id="0" name=""/>
        <dsp:cNvSpPr/>
      </dsp:nvSpPr>
      <dsp:spPr>
        <a:xfrm>
          <a:off x="0" y="3623847"/>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498972-6BDB-4725-B08B-0BD095DAB63B}">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B48AB-78C3-488B-B3D9-BD5F89424260}">
      <dsp:nvSpPr>
        <dsp:cNvPr id="0" name=""/>
        <dsp:cNvSpPr/>
      </dsp:nvSpPr>
      <dsp:spPr>
        <a:xfrm>
          <a:off x="836323" y="3623847"/>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Understand </a:t>
          </a:r>
          <a:r>
            <a:rPr lang="en-AU" sz="1800" kern="1200"/>
            <a:t>the different types of appointments a GP can bill for. Use telehealth when possible and ask for the AHA appointment to be split over a few appointments if best for the individual.</a:t>
          </a:r>
          <a:endParaRPr lang="en-US" sz="1800" kern="1200"/>
        </a:p>
      </dsp:txBody>
      <dsp:txXfrm>
        <a:off x="836323" y="3623847"/>
        <a:ext cx="9679276" cy="7240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5FD2E-D73B-4322-BAFB-AABFE4B78B1D}">
      <dsp:nvSpPr>
        <dsp:cNvPr id="0" name=""/>
        <dsp:cNvSpPr/>
      </dsp:nvSpPr>
      <dsp:spPr>
        <a:xfrm>
          <a:off x="0" y="531"/>
          <a:ext cx="1078674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2030E-AC16-4E28-B1B2-0275320F056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216A27-9279-492C-AAFC-B0B1F515A879}">
      <dsp:nvSpPr>
        <dsp:cNvPr id="0" name=""/>
        <dsp:cNvSpPr/>
      </dsp:nvSpPr>
      <dsp:spPr>
        <a:xfrm>
          <a:off x="1435590" y="531"/>
          <a:ext cx="935115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What did you learn by doing this activity together?</a:t>
          </a:r>
          <a:endParaRPr lang="en-US" sz="2500" kern="1200"/>
        </a:p>
      </dsp:txBody>
      <dsp:txXfrm>
        <a:off x="1435590" y="531"/>
        <a:ext cx="9351154" cy="1242935"/>
      </dsp:txXfrm>
    </dsp:sp>
    <dsp:sp modelId="{75B0F7D1-BF27-41D0-BDBE-5266E9EC6D57}">
      <dsp:nvSpPr>
        <dsp:cNvPr id="0" name=""/>
        <dsp:cNvSpPr/>
      </dsp:nvSpPr>
      <dsp:spPr>
        <a:xfrm>
          <a:off x="0" y="1554201"/>
          <a:ext cx="1078674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CDC59-949F-443E-96DC-E9B455E385C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126042-001F-4D63-AD0F-4F31CF6B6B03}">
      <dsp:nvSpPr>
        <dsp:cNvPr id="0" name=""/>
        <dsp:cNvSpPr/>
      </dsp:nvSpPr>
      <dsp:spPr>
        <a:xfrm>
          <a:off x="1435590" y="1554201"/>
          <a:ext cx="935115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Did you find this activity helpful? </a:t>
          </a:r>
          <a:endParaRPr lang="en-US" sz="2500" kern="1200"/>
        </a:p>
      </dsp:txBody>
      <dsp:txXfrm>
        <a:off x="1435590" y="1554201"/>
        <a:ext cx="9351154" cy="1242935"/>
      </dsp:txXfrm>
    </dsp:sp>
    <dsp:sp modelId="{3BB591AE-D99F-45BD-80CE-C747DDE2F224}">
      <dsp:nvSpPr>
        <dsp:cNvPr id="0" name=""/>
        <dsp:cNvSpPr/>
      </dsp:nvSpPr>
      <dsp:spPr>
        <a:xfrm>
          <a:off x="0" y="3107870"/>
          <a:ext cx="1078674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3F9DD7-BFE2-42BA-B14E-F1136A47DAB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674CF7-5239-47CD-BA23-C87CDC709EED}">
      <dsp:nvSpPr>
        <dsp:cNvPr id="0" name=""/>
        <dsp:cNvSpPr/>
      </dsp:nvSpPr>
      <dsp:spPr>
        <a:xfrm>
          <a:off x="1435590" y="3107870"/>
          <a:ext cx="935115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What will you do differently when you go back to your workplace?</a:t>
          </a:r>
          <a:endParaRPr lang="en-US" sz="2500" kern="1200"/>
        </a:p>
      </dsp:txBody>
      <dsp:txXfrm>
        <a:off x="1435590" y="3107870"/>
        <a:ext cx="9351154" cy="12429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70761-1043-4D3A-B29F-06CE48DCCE2A}">
      <dsp:nvSpPr>
        <dsp:cNvPr id="0" name=""/>
        <dsp:cNvSpPr/>
      </dsp:nvSpPr>
      <dsp:spPr>
        <a:xfrm>
          <a:off x="0" y="50066"/>
          <a:ext cx="5642572" cy="19269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AU" sz="2700" kern="1200"/>
            <a:t>Palliative care is best introduced at time of diagnosis of a life limiting condition.</a:t>
          </a:r>
          <a:br>
            <a:rPr lang="en-AU" sz="2700" kern="1200"/>
          </a:br>
          <a:endParaRPr lang="en-US" sz="2700" kern="1200"/>
        </a:p>
      </dsp:txBody>
      <dsp:txXfrm>
        <a:off x="94068" y="144134"/>
        <a:ext cx="5454436" cy="1738854"/>
      </dsp:txXfrm>
    </dsp:sp>
    <dsp:sp modelId="{6B6FD2E6-0AB1-46FA-99AF-6899389164BD}">
      <dsp:nvSpPr>
        <dsp:cNvPr id="0" name=""/>
        <dsp:cNvSpPr/>
      </dsp:nvSpPr>
      <dsp:spPr>
        <a:xfrm>
          <a:off x="0" y="2054816"/>
          <a:ext cx="5642572" cy="19269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AU" sz="2700" kern="1200"/>
            <a:t>Palliative care can be provided alongside curative treatment.</a:t>
          </a:r>
          <a:endParaRPr lang="en-US" sz="2700" kern="1200"/>
        </a:p>
      </dsp:txBody>
      <dsp:txXfrm>
        <a:off x="94068" y="2148884"/>
        <a:ext cx="5454436" cy="17388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C5D5-EB17-498C-8BCD-A913BBD2A8F1}">
      <dsp:nvSpPr>
        <dsp:cNvPr id="0" name=""/>
        <dsp:cNvSpPr/>
      </dsp:nvSpPr>
      <dsp:spPr>
        <a:xfrm>
          <a:off x="3461744" y="4078097"/>
          <a:ext cx="314511" cy="338099"/>
        </a:xfrm>
        <a:custGeom>
          <a:avLst/>
          <a:gdLst/>
          <a:ahLst/>
          <a:cxnLst/>
          <a:rect l="0" t="0" r="0" b="0"/>
          <a:pathLst>
            <a:path>
              <a:moveTo>
                <a:pt x="0" y="0"/>
              </a:moveTo>
              <a:lnTo>
                <a:pt x="157255" y="0"/>
              </a:lnTo>
              <a:lnTo>
                <a:pt x="157255" y="338099"/>
              </a:lnTo>
              <a:lnTo>
                <a:pt x="314511" y="3380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FA3401-BE50-420C-94A4-DBB7D83C0920}">
      <dsp:nvSpPr>
        <dsp:cNvPr id="0" name=""/>
        <dsp:cNvSpPr/>
      </dsp:nvSpPr>
      <dsp:spPr>
        <a:xfrm>
          <a:off x="3461744" y="3739997"/>
          <a:ext cx="314511" cy="338099"/>
        </a:xfrm>
        <a:custGeom>
          <a:avLst/>
          <a:gdLst/>
          <a:ahLst/>
          <a:cxnLst/>
          <a:rect l="0" t="0" r="0" b="0"/>
          <a:pathLst>
            <a:path>
              <a:moveTo>
                <a:pt x="0" y="338099"/>
              </a:moveTo>
              <a:lnTo>
                <a:pt x="157255" y="338099"/>
              </a:lnTo>
              <a:lnTo>
                <a:pt x="157255" y="0"/>
              </a:lnTo>
              <a:lnTo>
                <a:pt x="3145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300CC4-B284-4DC3-863E-2CD20C773B4A}">
      <dsp:nvSpPr>
        <dsp:cNvPr id="0" name=""/>
        <dsp:cNvSpPr/>
      </dsp:nvSpPr>
      <dsp:spPr>
        <a:xfrm>
          <a:off x="1574677" y="2556650"/>
          <a:ext cx="314511" cy="1521447"/>
        </a:xfrm>
        <a:custGeom>
          <a:avLst/>
          <a:gdLst/>
          <a:ahLst/>
          <a:cxnLst/>
          <a:rect l="0" t="0" r="0" b="0"/>
          <a:pathLst>
            <a:path>
              <a:moveTo>
                <a:pt x="0" y="0"/>
              </a:moveTo>
              <a:lnTo>
                <a:pt x="157255" y="0"/>
              </a:lnTo>
              <a:lnTo>
                <a:pt x="157255" y="1521447"/>
              </a:lnTo>
              <a:lnTo>
                <a:pt x="314511" y="1521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796CCE-E775-49C1-9499-3BB8746F2F9D}">
      <dsp:nvSpPr>
        <dsp:cNvPr id="0" name=""/>
        <dsp:cNvSpPr/>
      </dsp:nvSpPr>
      <dsp:spPr>
        <a:xfrm>
          <a:off x="3461744" y="2725699"/>
          <a:ext cx="314511" cy="338099"/>
        </a:xfrm>
        <a:custGeom>
          <a:avLst/>
          <a:gdLst/>
          <a:ahLst/>
          <a:cxnLst/>
          <a:rect l="0" t="0" r="0" b="0"/>
          <a:pathLst>
            <a:path>
              <a:moveTo>
                <a:pt x="0" y="0"/>
              </a:moveTo>
              <a:lnTo>
                <a:pt x="157255" y="0"/>
              </a:lnTo>
              <a:lnTo>
                <a:pt x="157255" y="338099"/>
              </a:lnTo>
              <a:lnTo>
                <a:pt x="314511" y="3380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401712-EF85-4116-9F5D-63053FCD6ABE}">
      <dsp:nvSpPr>
        <dsp:cNvPr id="0" name=""/>
        <dsp:cNvSpPr/>
      </dsp:nvSpPr>
      <dsp:spPr>
        <a:xfrm>
          <a:off x="3461744" y="2387600"/>
          <a:ext cx="314511" cy="338099"/>
        </a:xfrm>
        <a:custGeom>
          <a:avLst/>
          <a:gdLst/>
          <a:ahLst/>
          <a:cxnLst/>
          <a:rect l="0" t="0" r="0" b="0"/>
          <a:pathLst>
            <a:path>
              <a:moveTo>
                <a:pt x="0" y="338099"/>
              </a:moveTo>
              <a:lnTo>
                <a:pt x="157255" y="338099"/>
              </a:lnTo>
              <a:lnTo>
                <a:pt x="157255" y="0"/>
              </a:lnTo>
              <a:lnTo>
                <a:pt x="3145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E700F-893F-46D5-AE0C-5731E44CBB1B}">
      <dsp:nvSpPr>
        <dsp:cNvPr id="0" name=""/>
        <dsp:cNvSpPr/>
      </dsp:nvSpPr>
      <dsp:spPr>
        <a:xfrm>
          <a:off x="1574677" y="2556650"/>
          <a:ext cx="314511" cy="169049"/>
        </a:xfrm>
        <a:custGeom>
          <a:avLst/>
          <a:gdLst/>
          <a:ahLst/>
          <a:cxnLst/>
          <a:rect l="0" t="0" r="0" b="0"/>
          <a:pathLst>
            <a:path>
              <a:moveTo>
                <a:pt x="0" y="0"/>
              </a:moveTo>
              <a:lnTo>
                <a:pt x="157255" y="0"/>
              </a:lnTo>
              <a:lnTo>
                <a:pt x="157255" y="169049"/>
              </a:lnTo>
              <a:lnTo>
                <a:pt x="314511" y="1690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4EF888-0FA0-4137-AEA7-4F4ECFD0BB6D}">
      <dsp:nvSpPr>
        <dsp:cNvPr id="0" name=""/>
        <dsp:cNvSpPr/>
      </dsp:nvSpPr>
      <dsp:spPr>
        <a:xfrm>
          <a:off x="3461744" y="1035203"/>
          <a:ext cx="314511" cy="676198"/>
        </a:xfrm>
        <a:custGeom>
          <a:avLst/>
          <a:gdLst/>
          <a:ahLst/>
          <a:cxnLst/>
          <a:rect l="0" t="0" r="0" b="0"/>
          <a:pathLst>
            <a:path>
              <a:moveTo>
                <a:pt x="0" y="0"/>
              </a:moveTo>
              <a:lnTo>
                <a:pt x="157255" y="0"/>
              </a:lnTo>
              <a:lnTo>
                <a:pt x="157255" y="676198"/>
              </a:lnTo>
              <a:lnTo>
                <a:pt x="314511" y="6761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16AB7-3D02-47E5-AA1E-8DC798342D5E}">
      <dsp:nvSpPr>
        <dsp:cNvPr id="0" name=""/>
        <dsp:cNvSpPr/>
      </dsp:nvSpPr>
      <dsp:spPr>
        <a:xfrm>
          <a:off x="3461744" y="989483"/>
          <a:ext cx="314511" cy="91440"/>
        </a:xfrm>
        <a:custGeom>
          <a:avLst/>
          <a:gdLst/>
          <a:ahLst/>
          <a:cxnLst/>
          <a:rect l="0" t="0" r="0" b="0"/>
          <a:pathLst>
            <a:path>
              <a:moveTo>
                <a:pt x="0" y="45720"/>
              </a:moveTo>
              <a:lnTo>
                <a:pt x="314511"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BF891-EAD5-44C1-94D7-AE2040DB95E8}">
      <dsp:nvSpPr>
        <dsp:cNvPr id="0" name=""/>
        <dsp:cNvSpPr/>
      </dsp:nvSpPr>
      <dsp:spPr>
        <a:xfrm>
          <a:off x="3461744" y="359004"/>
          <a:ext cx="314511" cy="676198"/>
        </a:xfrm>
        <a:custGeom>
          <a:avLst/>
          <a:gdLst/>
          <a:ahLst/>
          <a:cxnLst/>
          <a:rect l="0" t="0" r="0" b="0"/>
          <a:pathLst>
            <a:path>
              <a:moveTo>
                <a:pt x="0" y="676198"/>
              </a:moveTo>
              <a:lnTo>
                <a:pt x="157255" y="676198"/>
              </a:lnTo>
              <a:lnTo>
                <a:pt x="157255" y="0"/>
              </a:lnTo>
              <a:lnTo>
                <a:pt x="3145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060DF1-2F8A-4145-A062-368394497CF8}">
      <dsp:nvSpPr>
        <dsp:cNvPr id="0" name=""/>
        <dsp:cNvSpPr/>
      </dsp:nvSpPr>
      <dsp:spPr>
        <a:xfrm>
          <a:off x="1574677" y="1035203"/>
          <a:ext cx="314511" cy="1521447"/>
        </a:xfrm>
        <a:custGeom>
          <a:avLst/>
          <a:gdLst/>
          <a:ahLst/>
          <a:cxnLst/>
          <a:rect l="0" t="0" r="0" b="0"/>
          <a:pathLst>
            <a:path>
              <a:moveTo>
                <a:pt x="0" y="1521447"/>
              </a:moveTo>
              <a:lnTo>
                <a:pt x="157255" y="1521447"/>
              </a:lnTo>
              <a:lnTo>
                <a:pt x="157255" y="0"/>
              </a:lnTo>
              <a:lnTo>
                <a:pt x="31451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BA459C-5BA6-4C82-91B7-C0D3BBFC23F6}">
      <dsp:nvSpPr>
        <dsp:cNvPr id="0" name=""/>
        <dsp:cNvSpPr/>
      </dsp:nvSpPr>
      <dsp:spPr>
        <a:xfrm>
          <a:off x="2122" y="1669599"/>
          <a:ext cx="1572555" cy="17741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SESLHD District palliative Care Team</a:t>
          </a:r>
        </a:p>
      </dsp:txBody>
      <dsp:txXfrm>
        <a:off x="2122" y="1669599"/>
        <a:ext cx="1572555" cy="1774100"/>
      </dsp:txXfrm>
    </dsp:sp>
    <dsp:sp modelId="{299EC636-ECF3-4067-B02E-3A2E2912ACD6}">
      <dsp:nvSpPr>
        <dsp:cNvPr id="0" name=""/>
        <dsp:cNvSpPr/>
      </dsp:nvSpPr>
      <dsp:spPr>
        <a:xfrm>
          <a:off x="1889188" y="795388"/>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POWH</a:t>
          </a:r>
        </a:p>
      </dsp:txBody>
      <dsp:txXfrm>
        <a:off x="1889188" y="795388"/>
        <a:ext cx="1572555" cy="479629"/>
      </dsp:txXfrm>
    </dsp:sp>
    <dsp:sp modelId="{5F7A4B5C-43D7-480D-87DE-05BD8B5086D9}">
      <dsp:nvSpPr>
        <dsp:cNvPr id="0" name=""/>
        <dsp:cNvSpPr/>
      </dsp:nvSpPr>
      <dsp:spPr>
        <a:xfrm>
          <a:off x="3776255" y="119189"/>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Inpatient</a:t>
          </a:r>
        </a:p>
      </dsp:txBody>
      <dsp:txXfrm>
        <a:off x="3776255" y="119189"/>
        <a:ext cx="1572555" cy="479629"/>
      </dsp:txXfrm>
    </dsp:sp>
    <dsp:sp modelId="{ECD6732D-4386-4964-A4AE-1B4460BCB6E0}">
      <dsp:nvSpPr>
        <dsp:cNvPr id="0" name=""/>
        <dsp:cNvSpPr/>
      </dsp:nvSpPr>
      <dsp:spPr>
        <a:xfrm>
          <a:off x="3776255" y="795388"/>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Outpatient</a:t>
          </a:r>
        </a:p>
      </dsp:txBody>
      <dsp:txXfrm>
        <a:off x="3776255" y="795388"/>
        <a:ext cx="1572555" cy="479629"/>
      </dsp:txXfrm>
    </dsp:sp>
    <dsp:sp modelId="{8027A0ED-6F98-40FC-ACDD-920C53885829}">
      <dsp:nvSpPr>
        <dsp:cNvPr id="0" name=""/>
        <dsp:cNvSpPr/>
      </dsp:nvSpPr>
      <dsp:spPr>
        <a:xfrm>
          <a:off x="3776255" y="1471587"/>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Community</a:t>
          </a:r>
        </a:p>
      </dsp:txBody>
      <dsp:txXfrm>
        <a:off x="3776255" y="1471587"/>
        <a:ext cx="1572555" cy="479629"/>
      </dsp:txXfrm>
    </dsp:sp>
    <dsp:sp modelId="{4E8C8961-080C-419C-841D-ADBEB9F46781}">
      <dsp:nvSpPr>
        <dsp:cNvPr id="0" name=""/>
        <dsp:cNvSpPr/>
      </dsp:nvSpPr>
      <dsp:spPr>
        <a:xfrm>
          <a:off x="1889188" y="2485885"/>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SGH</a:t>
          </a:r>
        </a:p>
      </dsp:txBody>
      <dsp:txXfrm>
        <a:off x="1889188" y="2485885"/>
        <a:ext cx="1572555" cy="479629"/>
      </dsp:txXfrm>
    </dsp:sp>
    <dsp:sp modelId="{0B4B43CA-0C9F-47E8-A207-0F946A4B7608}">
      <dsp:nvSpPr>
        <dsp:cNvPr id="0" name=""/>
        <dsp:cNvSpPr/>
      </dsp:nvSpPr>
      <dsp:spPr>
        <a:xfrm>
          <a:off x="3776255" y="2147785"/>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Inpatient</a:t>
          </a:r>
        </a:p>
      </dsp:txBody>
      <dsp:txXfrm>
        <a:off x="3776255" y="2147785"/>
        <a:ext cx="1572555" cy="479629"/>
      </dsp:txXfrm>
    </dsp:sp>
    <dsp:sp modelId="{589D5744-B2B0-4CCE-930E-46F541A52161}">
      <dsp:nvSpPr>
        <dsp:cNvPr id="0" name=""/>
        <dsp:cNvSpPr/>
      </dsp:nvSpPr>
      <dsp:spPr>
        <a:xfrm>
          <a:off x="3776255" y="2823984"/>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Outpatient</a:t>
          </a:r>
        </a:p>
      </dsp:txBody>
      <dsp:txXfrm>
        <a:off x="3776255" y="2823984"/>
        <a:ext cx="1572555" cy="479629"/>
      </dsp:txXfrm>
    </dsp:sp>
    <dsp:sp modelId="{DED4B607-CB2B-4AC1-A086-8C0E5E0A5ACD}">
      <dsp:nvSpPr>
        <dsp:cNvPr id="0" name=""/>
        <dsp:cNvSpPr/>
      </dsp:nvSpPr>
      <dsp:spPr>
        <a:xfrm>
          <a:off x="1889188" y="3838282"/>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TSH</a:t>
          </a:r>
        </a:p>
      </dsp:txBody>
      <dsp:txXfrm>
        <a:off x="1889188" y="3838282"/>
        <a:ext cx="1572555" cy="479629"/>
      </dsp:txXfrm>
    </dsp:sp>
    <dsp:sp modelId="{1107F9E3-B919-4202-A272-0BF816394552}">
      <dsp:nvSpPr>
        <dsp:cNvPr id="0" name=""/>
        <dsp:cNvSpPr/>
      </dsp:nvSpPr>
      <dsp:spPr>
        <a:xfrm>
          <a:off x="3776255" y="3500183"/>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Inpatient</a:t>
          </a:r>
        </a:p>
      </dsp:txBody>
      <dsp:txXfrm>
        <a:off x="3776255" y="3500183"/>
        <a:ext cx="1572555" cy="479629"/>
      </dsp:txXfrm>
    </dsp:sp>
    <dsp:sp modelId="{FC23594F-9E7C-4AD6-88C3-ED2262209F0B}">
      <dsp:nvSpPr>
        <dsp:cNvPr id="0" name=""/>
        <dsp:cNvSpPr/>
      </dsp:nvSpPr>
      <dsp:spPr>
        <a:xfrm>
          <a:off x="3776255" y="4176381"/>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dirty="0"/>
            <a:t>Outpatient</a:t>
          </a:r>
        </a:p>
      </dsp:txBody>
      <dsp:txXfrm>
        <a:off x="3776255" y="4176381"/>
        <a:ext cx="1572555" cy="4796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CDFBE-8416-47B8-ADE0-F25338F13A13}">
      <dsp:nvSpPr>
        <dsp:cNvPr id="0" name=""/>
        <dsp:cNvSpPr/>
      </dsp:nvSpPr>
      <dsp:spPr>
        <a:xfrm>
          <a:off x="2385838" y="2082343"/>
          <a:ext cx="258054" cy="2012821"/>
        </a:xfrm>
        <a:custGeom>
          <a:avLst/>
          <a:gdLst/>
          <a:ahLst/>
          <a:cxnLst/>
          <a:rect l="0" t="0" r="0" b="0"/>
          <a:pathLst>
            <a:path>
              <a:moveTo>
                <a:pt x="0" y="0"/>
              </a:moveTo>
              <a:lnTo>
                <a:pt x="0" y="2012821"/>
              </a:lnTo>
              <a:lnTo>
                <a:pt x="258054" y="20128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70E32-9A00-4D2A-B56D-F09017B1AA6C}">
      <dsp:nvSpPr>
        <dsp:cNvPr id="0" name=""/>
        <dsp:cNvSpPr/>
      </dsp:nvSpPr>
      <dsp:spPr>
        <a:xfrm>
          <a:off x="2385838" y="2082343"/>
          <a:ext cx="258054" cy="791365"/>
        </a:xfrm>
        <a:custGeom>
          <a:avLst/>
          <a:gdLst/>
          <a:ahLst/>
          <a:cxnLst/>
          <a:rect l="0" t="0" r="0" b="0"/>
          <a:pathLst>
            <a:path>
              <a:moveTo>
                <a:pt x="0" y="0"/>
              </a:moveTo>
              <a:lnTo>
                <a:pt x="0" y="791365"/>
              </a:lnTo>
              <a:lnTo>
                <a:pt x="258054" y="7913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556F05-BFDE-4125-8CBB-CCDAA53402AB}">
      <dsp:nvSpPr>
        <dsp:cNvPr id="0" name=""/>
        <dsp:cNvSpPr/>
      </dsp:nvSpPr>
      <dsp:spPr>
        <a:xfrm>
          <a:off x="3073982" y="860888"/>
          <a:ext cx="1040817" cy="361275"/>
        </a:xfrm>
        <a:custGeom>
          <a:avLst/>
          <a:gdLst/>
          <a:ahLst/>
          <a:cxnLst/>
          <a:rect l="0" t="0" r="0" b="0"/>
          <a:pathLst>
            <a:path>
              <a:moveTo>
                <a:pt x="1040817" y="0"/>
              </a:moveTo>
              <a:lnTo>
                <a:pt x="1040817" y="180637"/>
              </a:lnTo>
              <a:lnTo>
                <a:pt x="0" y="180637"/>
              </a:lnTo>
              <a:lnTo>
                <a:pt x="0" y="3612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3781F-C024-45F1-AB37-0337954DEE91}">
      <dsp:nvSpPr>
        <dsp:cNvPr id="0" name=""/>
        <dsp:cNvSpPr/>
      </dsp:nvSpPr>
      <dsp:spPr>
        <a:xfrm>
          <a:off x="4467473" y="2082343"/>
          <a:ext cx="258054" cy="2012821"/>
        </a:xfrm>
        <a:custGeom>
          <a:avLst/>
          <a:gdLst/>
          <a:ahLst/>
          <a:cxnLst/>
          <a:rect l="0" t="0" r="0" b="0"/>
          <a:pathLst>
            <a:path>
              <a:moveTo>
                <a:pt x="0" y="0"/>
              </a:moveTo>
              <a:lnTo>
                <a:pt x="0" y="2012821"/>
              </a:lnTo>
              <a:lnTo>
                <a:pt x="258054" y="20128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B06EA7-20A6-45E1-B383-B1F605B45232}">
      <dsp:nvSpPr>
        <dsp:cNvPr id="0" name=""/>
        <dsp:cNvSpPr/>
      </dsp:nvSpPr>
      <dsp:spPr>
        <a:xfrm>
          <a:off x="4467473" y="2082343"/>
          <a:ext cx="258054" cy="791365"/>
        </a:xfrm>
        <a:custGeom>
          <a:avLst/>
          <a:gdLst/>
          <a:ahLst/>
          <a:cxnLst/>
          <a:rect l="0" t="0" r="0" b="0"/>
          <a:pathLst>
            <a:path>
              <a:moveTo>
                <a:pt x="0" y="0"/>
              </a:moveTo>
              <a:lnTo>
                <a:pt x="0" y="791365"/>
              </a:lnTo>
              <a:lnTo>
                <a:pt x="258054" y="7913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798AF-E729-4A07-9D74-52AE49F44755}">
      <dsp:nvSpPr>
        <dsp:cNvPr id="0" name=""/>
        <dsp:cNvSpPr/>
      </dsp:nvSpPr>
      <dsp:spPr>
        <a:xfrm>
          <a:off x="4114799" y="860888"/>
          <a:ext cx="1040817" cy="361275"/>
        </a:xfrm>
        <a:custGeom>
          <a:avLst/>
          <a:gdLst/>
          <a:ahLst/>
          <a:cxnLst/>
          <a:rect l="0" t="0" r="0" b="0"/>
          <a:pathLst>
            <a:path>
              <a:moveTo>
                <a:pt x="0" y="0"/>
              </a:moveTo>
              <a:lnTo>
                <a:pt x="0" y="180637"/>
              </a:lnTo>
              <a:lnTo>
                <a:pt x="1040817" y="180637"/>
              </a:lnTo>
              <a:lnTo>
                <a:pt x="1040817" y="3612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1674AE-93EE-4A38-9E28-E10D2EB8D8D6}">
      <dsp:nvSpPr>
        <dsp:cNvPr id="0" name=""/>
        <dsp:cNvSpPr/>
      </dsp:nvSpPr>
      <dsp:spPr>
        <a:xfrm>
          <a:off x="1077478" y="707"/>
          <a:ext cx="6074643"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Developmental Disability Health Service </a:t>
          </a:r>
        </a:p>
      </dsp:txBody>
      <dsp:txXfrm>
        <a:off x="1077478" y="707"/>
        <a:ext cx="6074643" cy="860180"/>
      </dsp:txXfrm>
    </dsp:sp>
    <dsp:sp modelId="{360A5C95-5AC2-4953-8582-ABEA2F2AC9E1}">
      <dsp:nvSpPr>
        <dsp:cNvPr id="0" name=""/>
        <dsp:cNvSpPr/>
      </dsp:nvSpPr>
      <dsp:spPr>
        <a:xfrm>
          <a:off x="4295437" y="1222163"/>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Specialised Intellectual DisabilityHealth Team </a:t>
          </a:r>
        </a:p>
        <a:p>
          <a:pPr marL="0" lvl="0" indent="0" algn="ctr" defTabSz="533400">
            <a:lnSpc>
              <a:spcPct val="90000"/>
            </a:lnSpc>
            <a:spcBef>
              <a:spcPct val="0"/>
            </a:spcBef>
            <a:spcAft>
              <a:spcPct val="35000"/>
            </a:spcAft>
            <a:buNone/>
          </a:pPr>
          <a:r>
            <a:rPr lang="en-AU" sz="1200" kern="1200"/>
            <a:t>(Formerly MRID)</a:t>
          </a:r>
        </a:p>
      </dsp:txBody>
      <dsp:txXfrm>
        <a:off x="4295437" y="1222163"/>
        <a:ext cx="1720360" cy="860180"/>
      </dsp:txXfrm>
    </dsp:sp>
    <dsp:sp modelId="{AD151008-D484-4E0E-BC3A-24E1A422415E}">
      <dsp:nvSpPr>
        <dsp:cNvPr id="0" name=""/>
        <dsp:cNvSpPr/>
      </dsp:nvSpPr>
      <dsp:spPr>
        <a:xfrm>
          <a:off x="4725527" y="2443619"/>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Supports South Eastern Sydney LHD, Illawarra Shoalhaven LHD and </a:t>
          </a:r>
          <a:r>
            <a:rPr lang="en-AU" sz="1200" kern="1200" err="1"/>
            <a:t>Napean</a:t>
          </a:r>
          <a:r>
            <a:rPr lang="en-AU" sz="1200" kern="1200"/>
            <a:t> Blue Mountains LHD</a:t>
          </a:r>
        </a:p>
      </dsp:txBody>
      <dsp:txXfrm>
        <a:off x="4725527" y="2443619"/>
        <a:ext cx="1720360" cy="860180"/>
      </dsp:txXfrm>
    </dsp:sp>
    <dsp:sp modelId="{EE02CF49-0DC0-4D18-A44D-0B73BACF837A}">
      <dsp:nvSpPr>
        <dsp:cNvPr id="0" name=""/>
        <dsp:cNvSpPr/>
      </dsp:nvSpPr>
      <dsp:spPr>
        <a:xfrm>
          <a:off x="4725527" y="3665074"/>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Offers comprehensive assessment and time limited interventions (12 months)  for clients with an ID</a:t>
          </a:r>
        </a:p>
      </dsp:txBody>
      <dsp:txXfrm>
        <a:off x="4725527" y="3665074"/>
        <a:ext cx="1720360" cy="860180"/>
      </dsp:txXfrm>
    </dsp:sp>
    <dsp:sp modelId="{23287213-AE0E-4D78-A4B6-FE4774E6B22D}">
      <dsp:nvSpPr>
        <dsp:cNvPr id="0" name=""/>
        <dsp:cNvSpPr/>
      </dsp:nvSpPr>
      <dsp:spPr>
        <a:xfrm>
          <a:off x="2213802" y="1222163"/>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Developmental Disability Assessment Team DDAT</a:t>
          </a:r>
        </a:p>
        <a:p>
          <a:pPr marL="0" lvl="0" indent="0" algn="ctr" defTabSz="533400">
            <a:lnSpc>
              <a:spcPct val="90000"/>
            </a:lnSpc>
            <a:spcBef>
              <a:spcPct val="0"/>
            </a:spcBef>
            <a:spcAft>
              <a:spcPct val="35000"/>
            </a:spcAft>
            <a:buNone/>
          </a:pPr>
          <a:r>
            <a:rPr lang="en-AU" sz="1200" kern="1200"/>
            <a:t>(Formerly Kogarah DAS)</a:t>
          </a:r>
        </a:p>
      </dsp:txBody>
      <dsp:txXfrm>
        <a:off x="2213802" y="1222163"/>
        <a:ext cx="1720360" cy="860180"/>
      </dsp:txXfrm>
    </dsp:sp>
    <dsp:sp modelId="{40B53B18-55EF-4EBC-8B46-BBC463DCDD30}">
      <dsp:nvSpPr>
        <dsp:cNvPr id="0" name=""/>
        <dsp:cNvSpPr/>
      </dsp:nvSpPr>
      <dsp:spPr>
        <a:xfrm>
          <a:off x="2643892" y="2443619"/>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Supports Sutherland and St George Region </a:t>
          </a:r>
        </a:p>
      </dsp:txBody>
      <dsp:txXfrm>
        <a:off x="2643892" y="2443619"/>
        <a:ext cx="1720360" cy="860180"/>
      </dsp:txXfrm>
    </dsp:sp>
    <dsp:sp modelId="{3D2ADC6E-20D3-4555-93D4-C37F05316F77}">
      <dsp:nvSpPr>
        <dsp:cNvPr id="0" name=""/>
        <dsp:cNvSpPr/>
      </dsp:nvSpPr>
      <dsp:spPr>
        <a:xfrm>
          <a:off x="2643892" y="3665074"/>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Provides local ID diagnostic and subspecialty local  services</a:t>
          </a:r>
        </a:p>
      </dsp:txBody>
      <dsp:txXfrm>
        <a:off x="2643892" y="3665074"/>
        <a:ext cx="1720360" cy="8601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CDAAC-2736-4C44-B86C-9BEA821B4F09}">
      <dsp:nvSpPr>
        <dsp:cNvPr id="0" name=""/>
        <dsp:cNvSpPr/>
      </dsp:nvSpPr>
      <dsp:spPr>
        <a:xfrm>
          <a:off x="505405" y="407971"/>
          <a:ext cx="4363212" cy="4363212"/>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Navigation</a:t>
          </a:r>
          <a:endParaRPr lang="en-AU" sz="2600" b="1" kern="1200"/>
        </a:p>
      </dsp:txBody>
      <dsp:txXfrm>
        <a:off x="2804921" y="1332556"/>
        <a:ext cx="1558290" cy="1298574"/>
      </dsp:txXfrm>
    </dsp:sp>
    <dsp:sp modelId="{EE468DBD-00EF-48FD-A93B-67C14A35D23E}">
      <dsp:nvSpPr>
        <dsp:cNvPr id="0" name=""/>
        <dsp:cNvSpPr/>
      </dsp:nvSpPr>
      <dsp:spPr>
        <a:xfrm>
          <a:off x="505600" y="562666"/>
          <a:ext cx="4363212" cy="4363212"/>
        </a:xfrm>
        <a:prstGeom prst="pie">
          <a:avLst>
            <a:gd name="adj1" fmla="val 1800000"/>
            <a:gd name="adj2" fmla="val 9000000"/>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Advocacy</a:t>
          </a:r>
          <a:endParaRPr lang="en-AU" sz="2600" b="1" kern="1200"/>
        </a:p>
      </dsp:txBody>
      <dsp:txXfrm>
        <a:off x="1544460" y="3393559"/>
        <a:ext cx="2337434" cy="1142746"/>
      </dsp:txXfrm>
    </dsp:sp>
    <dsp:sp modelId="{2BDB9E4E-EE79-41BF-8F14-9479BFBD7928}">
      <dsp:nvSpPr>
        <dsp:cNvPr id="0" name=""/>
        <dsp:cNvSpPr/>
      </dsp:nvSpPr>
      <dsp:spPr>
        <a:xfrm>
          <a:off x="325682" y="407971"/>
          <a:ext cx="4363212" cy="4363212"/>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Education</a:t>
          </a:r>
          <a:endParaRPr lang="en-AU" sz="2600" b="1" kern="1200"/>
        </a:p>
      </dsp:txBody>
      <dsp:txXfrm>
        <a:off x="831087" y="1332556"/>
        <a:ext cx="1558290" cy="1298574"/>
      </dsp:txXfrm>
    </dsp:sp>
    <dsp:sp modelId="{7FCA7849-0EDE-4952-B340-0C39A841588B}">
      <dsp:nvSpPr>
        <dsp:cNvPr id="0" name=""/>
        <dsp:cNvSpPr/>
      </dsp:nvSpPr>
      <dsp:spPr>
        <a:xfrm>
          <a:off x="235661" y="137867"/>
          <a:ext cx="4903419" cy="4903419"/>
        </a:xfrm>
        <a:prstGeom prst="circularArrow">
          <a:avLst>
            <a:gd name="adj1" fmla="val 5085"/>
            <a:gd name="adj2" fmla="val 327528"/>
            <a:gd name="adj3" fmla="val 1472472"/>
            <a:gd name="adj4" fmla="val 16199432"/>
            <a:gd name="adj5" fmla="val 5932"/>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AB15EB1-C54F-4163-B28E-984AD538F095}">
      <dsp:nvSpPr>
        <dsp:cNvPr id="0" name=""/>
        <dsp:cNvSpPr/>
      </dsp:nvSpPr>
      <dsp:spPr>
        <a:xfrm>
          <a:off x="235497" y="292286"/>
          <a:ext cx="4903419" cy="4903419"/>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056307-C7E6-480B-9863-9B44A719E9FB}">
      <dsp:nvSpPr>
        <dsp:cNvPr id="0" name=""/>
        <dsp:cNvSpPr/>
      </dsp:nvSpPr>
      <dsp:spPr>
        <a:xfrm>
          <a:off x="55218" y="137867"/>
          <a:ext cx="4903419" cy="4903419"/>
        </a:xfrm>
        <a:prstGeom prst="circularArrow">
          <a:avLst>
            <a:gd name="adj1" fmla="val 5085"/>
            <a:gd name="adj2" fmla="val 327528"/>
            <a:gd name="adj3" fmla="val 15873039"/>
            <a:gd name="adj4" fmla="val 9000000"/>
            <a:gd name="adj5" fmla="val 5932"/>
          </a:avLst>
        </a:prstGeom>
        <a:solidFill>
          <a:srgbClr val="BDEEFF"/>
        </a:solidFill>
        <a:ln>
          <a:solidFill>
            <a:schemeClr val="accent4">
              <a:lumMod val="20000"/>
              <a:lumOff val="80000"/>
            </a:schemeClr>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9B3EF-0348-8448-97F3-87CEFB282EBC}">
      <dsp:nvSpPr>
        <dsp:cNvPr id="0" name=""/>
        <dsp:cNvSpPr/>
      </dsp:nvSpPr>
      <dsp:spPr>
        <a:xfrm>
          <a:off x="3598913" y="1473390"/>
          <a:ext cx="359772" cy="1175357"/>
        </a:xfrm>
        <a:custGeom>
          <a:avLst/>
          <a:gdLst/>
          <a:ahLst/>
          <a:cxnLst/>
          <a:rect l="0" t="0" r="0" b="0"/>
          <a:pathLst>
            <a:path>
              <a:moveTo>
                <a:pt x="359772" y="0"/>
              </a:moveTo>
              <a:lnTo>
                <a:pt x="359772" y="1175357"/>
              </a:lnTo>
              <a:lnTo>
                <a:pt x="0" y="117535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A3C92F-EF5C-974A-AA36-A5EFDC89D53C}">
      <dsp:nvSpPr>
        <dsp:cNvPr id="0" name=""/>
        <dsp:cNvSpPr/>
      </dsp:nvSpPr>
      <dsp:spPr>
        <a:xfrm>
          <a:off x="3958686" y="1473390"/>
          <a:ext cx="2825825" cy="2350715"/>
        </a:xfrm>
        <a:custGeom>
          <a:avLst/>
          <a:gdLst/>
          <a:ahLst/>
          <a:cxnLst/>
          <a:rect l="0" t="0" r="0" b="0"/>
          <a:pathLst>
            <a:path>
              <a:moveTo>
                <a:pt x="0" y="0"/>
              </a:moveTo>
              <a:lnTo>
                <a:pt x="0" y="2096256"/>
              </a:lnTo>
              <a:lnTo>
                <a:pt x="2825825" y="2096256"/>
              </a:lnTo>
              <a:lnTo>
                <a:pt x="2825825" y="23507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443C64-037D-684D-B2D2-498169D41EF5}">
      <dsp:nvSpPr>
        <dsp:cNvPr id="0" name=""/>
        <dsp:cNvSpPr/>
      </dsp:nvSpPr>
      <dsp:spPr>
        <a:xfrm>
          <a:off x="3912966" y="1473390"/>
          <a:ext cx="91440" cy="2350715"/>
        </a:xfrm>
        <a:custGeom>
          <a:avLst/>
          <a:gdLst/>
          <a:ahLst/>
          <a:cxnLst/>
          <a:rect l="0" t="0" r="0" b="0"/>
          <a:pathLst>
            <a:path>
              <a:moveTo>
                <a:pt x="45720" y="0"/>
              </a:moveTo>
              <a:lnTo>
                <a:pt x="45720" y="23507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5617B4-E455-9043-9487-89C656EBA103}">
      <dsp:nvSpPr>
        <dsp:cNvPr id="0" name=""/>
        <dsp:cNvSpPr/>
      </dsp:nvSpPr>
      <dsp:spPr>
        <a:xfrm>
          <a:off x="1132861" y="1473390"/>
          <a:ext cx="2825825" cy="2350715"/>
        </a:xfrm>
        <a:custGeom>
          <a:avLst/>
          <a:gdLst/>
          <a:ahLst/>
          <a:cxnLst/>
          <a:rect l="0" t="0" r="0" b="0"/>
          <a:pathLst>
            <a:path>
              <a:moveTo>
                <a:pt x="2825825" y="0"/>
              </a:moveTo>
              <a:lnTo>
                <a:pt x="2825825" y="2096256"/>
              </a:lnTo>
              <a:lnTo>
                <a:pt x="0" y="2096256"/>
              </a:lnTo>
              <a:lnTo>
                <a:pt x="0" y="23507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2890EC-D64C-2643-B2E1-55BB5DEEE248}">
      <dsp:nvSpPr>
        <dsp:cNvPr id="0" name=""/>
        <dsp:cNvSpPr/>
      </dsp:nvSpPr>
      <dsp:spPr>
        <a:xfrm>
          <a:off x="2905546" y="382852"/>
          <a:ext cx="2106279" cy="10905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2905546" y="382852"/>
        <a:ext cx="2106279" cy="1090538"/>
      </dsp:txXfrm>
    </dsp:sp>
    <dsp:sp modelId="{7F7851DF-DF9B-A842-AAC9-5F91CB5F5287}">
      <dsp:nvSpPr>
        <dsp:cNvPr id="0" name=""/>
        <dsp:cNvSpPr/>
      </dsp:nvSpPr>
      <dsp:spPr>
        <a:xfrm>
          <a:off x="3326802" y="1231048"/>
          <a:ext cx="1895651" cy="3635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3326802" y="1231048"/>
        <a:ext cx="1895651" cy="363512"/>
      </dsp:txXfrm>
    </dsp:sp>
    <dsp:sp modelId="{7CBEB79A-1233-394B-9F3D-6BB5B0116AD6}">
      <dsp:nvSpPr>
        <dsp:cNvPr id="0" name=""/>
        <dsp:cNvSpPr/>
      </dsp:nvSpPr>
      <dsp:spPr>
        <a:xfrm>
          <a:off x="79721" y="3824105"/>
          <a:ext cx="2106279" cy="10905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79721" y="3824105"/>
        <a:ext cx="2106279" cy="1090538"/>
      </dsp:txXfrm>
    </dsp:sp>
    <dsp:sp modelId="{F520496B-8BD2-FB49-8A53-0F6CCC5DF972}">
      <dsp:nvSpPr>
        <dsp:cNvPr id="0" name=""/>
        <dsp:cNvSpPr/>
      </dsp:nvSpPr>
      <dsp:spPr>
        <a:xfrm>
          <a:off x="500977" y="4672302"/>
          <a:ext cx="1895651" cy="3635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500977" y="4672302"/>
        <a:ext cx="1895651" cy="363512"/>
      </dsp:txXfrm>
    </dsp:sp>
    <dsp:sp modelId="{65DE2729-BA4D-C742-9350-5022D2452D8A}">
      <dsp:nvSpPr>
        <dsp:cNvPr id="0" name=""/>
        <dsp:cNvSpPr/>
      </dsp:nvSpPr>
      <dsp:spPr>
        <a:xfrm>
          <a:off x="2905546" y="3824105"/>
          <a:ext cx="2106279" cy="10905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2905546" y="3824105"/>
        <a:ext cx="2106279" cy="1090538"/>
      </dsp:txXfrm>
    </dsp:sp>
    <dsp:sp modelId="{B1B5F214-59E5-5C43-83D4-41FBF1B3C5D8}">
      <dsp:nvSpPr>
        <dsp:cNvPr id="0" name=""/>
        <dsp:cNvSpPr/>
      </dsp:nvSpPr>
      <dsp:spPr>
        <a:xfrm>
          <a:off x="3326802" y="4672302"/>
          <a:ext cx="1895651" cy="363512"/>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3326802" y="4672302"/>
        <a:ext cx="1895651" cy="363512"/>
      </dsp:txXfrm>
    </dsp:sp>
    <dsp:sp modelId="{2735BE93-4DA8-C144-9AF7-F93FD1733A5A}">
      <dsp:nvSpPr>
        <dsp:cNvPr id="0" name=""/>
        <dsp:cNvSpPr/>
      </dsp:nvSpPr>
      <dsp:spPr>
        <a:xfrm>
          <a:off x="5731371" y="3824105"/>
          <a:ext cx="2106279" cy="10905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5731371" y="3824105"/>
        <a:ext cx="2106279" cy="1090538"/>
      </dsp:txXfrm>
    </dsp:sp>
    <dsp:sp modelId="{30ECDD9E-0B52-754C-A293-5A311F0D8336}">
      <dsp:nvSpPr>
        <dsp:cNvPr id="0" name=""/>
        <dsp:cNvSpPr/>
      </dsp:nvSpPr>
      <dsp:spPr>
        <a:xfrm>
          <a:off x="6152627" y="4672302"/>
          <a:ext cx="1895651" cy="36351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6152627" y="4672302"/>
        <a:ext cx="1895651" cy="363512"/>
      </dsp:txXfrm>
    </dsp:sp>
    <dsp:sp modelId="{ECAB525F-7571-7348-9EDD-0E8CC7985890}">
      <dsp:nvSpPr>
        <dsp:cNvPr id="0" name=""/>
        <dsp:cNvSpPr/>
      </dsp:nvSpPr>
      <dsp:spPr>
        <a:xfrm>
          <a:off x="1492633" y="2103479"/>
          <a:ext cx="2106279" cy="10905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1492633" y="2103479"/>
        <a:ext cx="2106279" cy="1090538"/>
      </dsp:txXfrm>
    </dsp:sp>
    <dsp:sp modelId="{EBF7138B-6FF7-5D4A-837D-4781F6DDBD4A}">
      <dsp:nvSpPr>
        <dsp:cNvPr id="0" name=""/>
        <dsp:cNvSpPr/>
      </dsp:nvSpPr>
      <dsp:spPr>
        <a:xfrm>
          <a:off x="1913889" y="2951675"/>
          <a:ext cx="1895651" cy="3635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1913889" y="2951675"/>
        <a:ext cx="1895651" cy="3635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C94C0-45FE-4D3D-87E2-B61AC4F34978}">
      <dsp:nvSpPr>
        <dsp:cNvPr id="0" name=""/>
        <dsp:cNvSpPr/>
      </dsp:nvSpPr>
      <dsp:spPr>
        <a:xfrm>
          <a:off x="0" y="1805"/>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470C6-C4E3-4C84-AB0B-6ED53EFB6FC4}">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45C4EE-293D-4EBC-BA52-049F1F6EC38F}">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Thank you so much for your time today</a:t>
          </a:r>
          <a:endParaRPr lang="en-US" sz="2100" kern="1200"/>
        </a:p>
      </dsp:txBody>
      <dsp:txXfrm>
        <a:off x="1057183" y="1805"/>
        <a:ext cx="4124416" cy="915310"/>
      </dsp:txXfrm>
    </dsp:sp>
    <dsp:sp modelId="{63175154-8175-41E4-8D98-911209F7C83A}">
      <dsp:nvSpPr>
        <dsp:cNvPr id="0" name=""/>
        <dsp:cNvSpPr/>
      </dsp:nvSpPr>
      <dsp:spPr>
        <a:xfrm>
          <a:off x="0" y="1145944"/>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2C5773-A491-4A33-9A69-88DF017F619F}">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9B1FBE-2B49-40DD-A0F0-6EBA91934F19}">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Thank you for all you do for the people you support</a:t>
          </a:r>
          <a:endParaRPr lang="en-US" sz="2100" kern="1200"/>
        </a:p>
      </dsp:txBody>
      <dsp:txXfrm>
        <a:off x="1057183" y="1145944"/>
        <a:ext cx="4124416" cy="915310"/>
      </dsp:txXfrm>
    </dsp:sp>
    <dsp:sp modelId="{831D4B1A-D7BA-401D-8DEE-46A43333B56A}">
      <dsp:nvSpPr>
        <dsp:cNvPr id="0" name=""/>
        <dsp:cNvSpPr/>
      </dsp:nvSpPr>
      <dsp:spPr>
        <a:xfrm>
          <a:off x="0" y="2290082"/>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50894E-D0FE-4065-8A7A-7521D9CE4F3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5D5E21-EBA7-4AAE-B371-034C41307A29}">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What you do every day in your work can make a positive difference </a:t>
          </a:r>
          <a:endParaRPr lang="en-US" sz="2100" kern="1200"/>
        </a:p>
      </dsp:txBody>
      <dsp:txXfrm>
        <a:off x="1057183" y="2290082"/>
        <a:ext cx="4124416" cy="915310"/>
      </dsp:txXfrm>
    </dsp:sp>
    <dsp:sp modelId="{1AA92CCF-4A73-4C62-BD12-E3CF644B62E4}">
      <dsp:nvSpPr>
        <dsp:cNvPr id="0" name=""/>
        <dsp:cNvSpPr/>
      </dsp:nvSpPr>
      <dsp:spPr>
        <a:xfrm>
          <a:off x="0" y="3434221"/>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AF983-50A1-4CE9-B922-F4EFA33ADD56}">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8844B-3AC1-43B9-B6B1-FA9019A37354}">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Before you go, we have a few questions </a:t>
          </a:r>
          <a:endParaRPr lang="en-US" sz="2100" kern="1200"/>
        </a:p>
      </dsp:txBody>
      <dsp:txXfrm>
        <a:off x="1057183" y="3434221"/>
        <a:ext cx="41244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6FF06-1D0F-43D3-811F-DF100ABD4A4F}">
      <dsp:nvSpPr>
        <dsp:cNvPr id="0" name=""/>
        <dsp:cNvSpPr/>
      </dsp:nvSpPr>
      <dsp:spPr>
        <a:xfrm>
          <a:off x="0" y="1805"/>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A5EB5E-4548-4E44-BEBB-7EAA74D07A8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2BFA5-68D2-4D55-87A3-8BE890AB7C83}">
      <dsp:nvSpPr>
        <dsp:cNvPr id="0" name=""/>
        <dsp:cNvSpPr/>
      </dsp:nvSpPr>
      <dsp:spPr>
        <a:xfrm>
          <a:off x="1057183" y="1805"/>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AU" sz="2200" kern="1200"/>
            <a:t>more than twice the rate of avoidable deaths;</a:t>
          </a:r>
          <a:endParaRPr lang="en-US" sz="2200" kern="1200"/>
        </a:p>
      </dsp:txBody>
      <dsp:txXfrm>
        <a:off x="1057183" y="1805"/>
        <a:ext cx="9362000" cy="915310"/>
      </dsp:txXfrm>
    </dsp:sp>
    <dsp:sp modelId="{E1DEF767-266E-4FB3-B453-AEF230B2C475}">
      <dsp:nvSpPr>
        <dsp:cNvPr id="0" name=""/>
        <dsp:cNvSpPr/>
      </dsp:nvSpPr>
      <dsp:spPr>
        <a:xfrm>
          <a:off x="0" y="1145944"/>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82C26-6AF9-4126-88C2-0A5734F1C9C2}">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C3307A-DFFA-4FC6-AA19-713013E83870}">
      <dsp:nvSpPr>
        <dsp:cNvPr id="0" name=""/>
        <dsp:cNvSpPr/>
      </dsp:nvSpPr>
      <dsp:spPr>
        <a:xfrm>
          <a:off x="1057183" y="1145944"/>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AU" sz="2200" kern="1200"/>
            <a:t>twice the rate of emergency department and hospital admissions;</a:t>
          </a:r>
          <a:endParaRPr lang="en-US" sz="2200" kern="1200"/>
        </a:p>
      </dsp:txBody>
      <dsp:txXfrm>
        <a:off x="1057183" y="1145944"/>
        <a:ext cx="9362000" cy="915310"/>
      </dsp:txXfrm>
    </dsp:sp>
    <dsp:sp modelId="{D87FFBFC-DB08-44DF-86DF-45B04AB957A1}">
      <dsp:nvSpPr>
        <dsp:cNvPr id="0" name=""/>
        <dsp:cNvSpPr/>
      </dsp:nvSpPr>
      <dsp:spPr>
        <a:xfrm>
          <a:off x="0" y="2290082"/>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1D0A11-7548-4419-8AE9-F8779DA9ACFE}">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E23B34-FC3B-41EB-AB30-A4E697C7201F}">
      <dsp:nvSpPr>
        <dsp:cNvPr id="0" name=""/>
        <dsp:cNvSpPr/>
      </dsp:nvSpPr>
      <dsp:spPr>
        <a:xfrm>
          <a:off x="1057183" y="2290082"/>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AU" sz="2200" kern="1200"/>
            <a:t>substantially higher rates of physical and mental health conditions; and </a:t>
          </a:r>
          <a:endParaRPr lang="en-US" sz="2200" kern="1200"/>
        </a:p>
      </dsp:txBody>
      <dsp:txXfrm>
        <a:off x="1057183" y="2290082"/>
        <a:ext cx="9362000" cy="915310"/>
      </dsp:txXfrm>
    </dsp:sp>
    <dsp:sp modelId="{0A63A2B7-65AB-4D57-9302-4333E2665CF3}">
      <dsp:nvSpPr>
        <dsp:cNvPr id="0" name=""/>
        <dsp:cNvSpPr/>
      </dsp:nvSpPr>
      <dsp:spPr>
        <a:xfrm>
          <a:off x="0" y="3434221"/>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3F7353-CB82-46B9-9D5C-5619B4F20ADB}">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11CD14-ADD7-48A9-8AC8-95DEF43D7AC4}">
      <dsp:nvSpPr>
        <dsp:cNvPr id="0" name=""/>
        <dsp:cNvSpPr/>
      </dsp:nvSpPr>
      <dsp:spPr>
        <a:xfrm>
          <a:off x="1057183" y="3434221"/>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244600">
            <a:lnSpc>
              <a:spcPct val="100000"/>
            </a:lnSpc>
            <a:spcBef>
              <a:spcPct val="0"/>
            </a:spcBef>
            <a:spcAft>
              <a:spcPct val="35000"/>
            </a:spcAft>
            <a:buNone/>
          </a:pPr>
          <a:r>
            <a:rPr lang="en-AU" sz="2800" kern="1200">
              <a:solidFill>
                <a:srgbClr val="FF0000"/>
              </a:solidFill>
            </a:rPr>
            <a:t>significantly lower rates of preventative healthcare. </a:t>
          </a:r>
          <a:endParaRPr lang="en-US" sz="2800" kern="1200">
            <a:solidFill>
              <a:srgbClr val="FF0000"/>
            </a:solidFill>
          </a:endParaRPr>
        </a:p>
      </dsp:txBody>
      <dsp:txXfrm>
        <a:off x="1057183" y="3434221"/>
        <a:ext cx="9362000" cy="915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53CCA-917A-4FEA-BA3F-EA8709E4FF9C}">
      <dsp:nvSpPr>
        <dsp:cNvPr id="0" name=""/>
        <dsp:cNvSpPr/>
      </dsp:nvSpPr>
      <dsp:spPr>
        <a:xfrm>
          <a:off x="0" y="531"/>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F6C00F3-F011-454D-AEFC-7E808B0DF681}">
      <dsp:nvSpPr>
        <dsp:cNvPr id="0" name=""/>
        <dsp:cNvSpPr/>
      </dsp:nvSpPr>
      <dsp:spPr>
        <a:xfrm>
          <a:off x="0" y="531"/>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More likely to be overweight or obese</a:t>
          </a:r>
          <a:endParaRPr lang="en-US" sz="2800" kern="1200"/>
        </a:p>
      </dsp:txBody>
      <dsp:txXfrm>
        <a:off x="0" y="531"/>
        <a:ext cx="10802620" cy="621467"/>
      </dsp:txXfrm>
    </dsp:sp>
    <dsp:sp modelId="{C4834E3B-BBBC-4199-8045-E9C215ABF493}">
      <dsp:nvSpPr>
        <dsp:cNvPr id="0" name=""/>
        <dsp:cNvSpPr/>
      </dsp:nvSpPr>
      <dsp:spPr>
        <a:xfrm>
          <a:off x="0" y="621999"/>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753ECAB-3406-4611-A741-9EFB97AE3240}">
      <dsp:nvSpPr>
        <dsp:cNvPr id="0" name=""/>
        <dsp:cNvSpPr/>
      </dsp:nvSpPr>
      <dsp:spPr>
        <a:xfrm>
          <a:off x="0" y="621999"/>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Consume diets higher in fat and sugar (fast food!) </a:t>
          </a:r>
          <a:endParaRPr lang="en-US" sz="2800" kern="1200"/>
        </a:p>
      </dsp:txBody>
      <dsp:txXfrm>
        <a:off x="0" y="621999"/>
        <a:ext cx="10802620" cy="621467"/>
      </dsp:txXfrm>
    </dsp:sp>
    <dsp:sp modelId="{B9969A67-286B-4560-BED8-0A5C1FA1C816}">
      <dsp:nvSpPr>
        <dsp:cNvPr id="0" name=""/>
        <dsp:cNvSpPr/>
      </dsp:nvSpPr>
      <dsp:spPr>
        <a:xfrm>
          <a:off x="0" y="1243467"/>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1F6C542-8823-4B6C-93BB-B1E682D4E124}">
      <dsp:nvSpPr>
        <dsp:cNvPr id="0" name=""/>
        <dsp:cNvSpPr/>
      </dsp:nvSpPr>
      <dsp:spPr>
        <a:xfrm>
          <a:off x="0" y="1243467"/>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Don’t get enough exercise</a:t>
          </a:r>
          <a:endParaRPr lang="en-US" sz="2800" kern="1200"/>
        </a:p>
      </dsp:txBody>
      <dsp:txXfrm>
        <a:off x="0" y="1243467"/>
        <a:ext cx="10802620" cy="621467"/>
      </dsp:txXfrm>
    </dsp:sp>
    <dsp:sp modelId="{32BE7651-D2EB-48FE-A9D0-16017E11D5C5}">
      <dsp:nvSpPr>
        <dsp:cNvPr id="0" name=""/>
        <dsp:cNvSpPr/>
      </dsp:nvSpPr>
      <dsp:spPr>
        <a:xfrm>
          <a:off x="0" y="1864935"/>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A9C7C00-3A34-464C-BA34-5610DFE1545C}">
      <dsp:nvSpPr>
        <dsp:cNvPr id="0" name=""/>
        <dsp:cNvSpPr/>
      </dsp:nvSpPr>
      <dsp:spPr>
        <a:xfrm>
          <a:off x="0" y="1864935"/>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Are more likely to have substantial oral health problems</a:t>
          </a:r>
          <a:endParaRPr lang="en-US" sz="2800" kern="1200"/>
        </a:p>
      </dsp:txBody>
      <dsp:txXfrm>
        <a:off x="0" y="1864935"/>
        <a:ext cx="10802620" cy="621467"/>
      </dsp:txXfrm>
    </dsp:sp>
    <dsp:sp modelId="{E73F6C0A-B9F9-4AB3-AA20-3FEDEEBC776C}">
      <dsp:nvSpPr>
        <dsp:cNvPr id="0" name=""/>
        <dsp:cNvSpPr/>
      </dsp:nvSpPr>
      <dsp:spPr>
        <a:xfrm>
          <a:off x="0" y="2486402"/>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AC8E6B-8BFA-483B-97EC-0F3403A5273B}">
      <dsp:nvSpPr>
        <dsp:cNvPr id="0" name=""/>
        <dsp:cNvSpPr/>
      </dsp:nvSpPr>
      <dsp:spPr>
        <a:xfrm>
          <a:off x="0" y="2486402"/>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Likely to have multiple health issues</a:t>
          </a:r>
          <a:endParaRPr lang="en-US" sz="2800" kern="1200"/>
        </a:p>
      </dsp:txBody>
      <dsp:txXfrm>
        <a:off x="0" y="2486402"/>
        <a:ext cx="10802620" cy="621467"/>
      </dsp:txXfrm>
    </dsp:sp>
    <dsp:sp modelId="{D8ED1FB8-43A3-4A80-ABEA-40299B5AAF2B}">
      <dsp:nvSpPr>
        <dsp:cNvPr id="0" name=""/>
        <dsp:cNvSpPr/>
      </dsp:nvSpPr>
      <dsp:spPr>
        <a:xfrm>
          <a:off x="0" y="3107870"/>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C5D5D63-BE23-4DEC-9B1D-5F485121EAC4}">
      <dsp:nvSpPr>
        <dsp:cNvPr id="0" name=""/>
        <dsp:cNvSpPr/>
      </dsp:nvSpPr>
      <dsp:spPr>
        <a:xfrm>
          <a:off x="0" y="3107870"/>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Take multiple medication </a:t>
          </a:r>
          <a:endParaRPr lang="en-US" sz="2800" kern="1200"/>
        </a:p>
      </dsp:txBody>
      <dsp:txXfrm>
        <a:off x="0" y="3107870"/>
        <a:ext cx="10802620" cy="621467"/>
      </dsp:txXfrm>
    </dsp:sp>
    <dsp:sp modelId="{44F3BC2A-CF6B-4FCE-999C-1E962B5425F8}">
      <dsp:nvSpPr>
        <dsp:cNvPr id="0" name=""/>
        <dsp:cNvSpPr/>
      </dsp:nvSpPr>
      <dsp:spPr>
        <a:xfrm>
          <a:off x="0" y="3729338"/>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C3BA287-1146-4A1E-A098-9B1C1AD89D2F}">
      <dsp:nvSpPr>
        <dsp:cNvPr id="0" name=""/>
        <dsp:cNvSpPr/>
      </dsp:nvSpPr>
      <dsp:spPr>
        <a:xfrm>
          <a:off x="0" y="3729338"/>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Higher rates of mental health issues </a:t>
          </a:r>
          <a:endParaRPr lang="en-US" sz="2800" kern="1200"/>
        </a:p>
      </dsp:txBody>
      <dsp:txXfrm>
        <a:off x="0" y="3729338"/>
        <a:ext cx="10802620" cy="621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9EEB7-65EF-4939-B263-9FB95A9BE917}">
      <dsp:nvSpPr>
        <dsp:cNvPr id="0" name=""/>
        <dsp:cNvSpPr/>
      </dsp:nvSpPr>
      <dsp:spPr>
        <a:xfrm>
          <a:off x="1086789"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6FB74-15F7-46F7-B713-3778E577DA3E}">
      <dsp:nvSpPr>
        <dsp:cNvPr id="0" name=""/>
        <dsp:cNvSpPr/>
      </dsp:nvSpPr>
      <dsp:spPr>
        <a:xfrm>
          <a:off x="1300222"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5639CA-B109-47EA-B933-F5F02BF835FB}">
      <dsp:nvSpPr>
        <dsp:cNvPr id="0" name=""/>
        <dsp:cNvSpPr/>
      </dsp:nvSpPr>
      <dsp:spPr>
        <a:xfrm>
          <a:off x="766638"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diabetes</a:t>
          </a:r>
        </a:p>
      </dsp:txBody>
      <dsp:txXfrm>
        <a:off x="766638" y="1313725"/>
        <a:ext cx="1641796" cy="656718"/>
      </dsp:txXfrm>
    </dsp:sp>
    <dsp:sp modelId="{8F09BE75-4EE7-455A-84C9-CAFA1719617B}">
      <dsp:nvSpPr>
        <dsp:cNvPr id="0" name=""/>
        <dsp:cNvSpPr/>
      </dsp:nvSpPr>
      <dsp:spPr>
        <a:xfrm>
          <a:off x="3015900"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2D11C8-A76A-48ED-BA84-1BEFD9669FFE}">
      <dsp:nvSpPr>
        <dsp:cNvPr id="0" name=""/>
        <dsp:cNvSpPr/>
      </dsp:nvSpPr>
      <dsp:spPr>
        <a:xfrm>
          <a:off x="3229334"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908EB-5FEA-407C-A5FA-0A9E3FF85EE1}">
      <dsp:nvSpPr>
        <dsp:cNvPr id="0" name=""/>
        <dsp:cNvSpPr/>
      </dsp:nvSpPr>
      <dsp:spPr>
        <a:xfrm>
          <a:off x="2695750"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heart disease</a:t>
          </a:r>
        </a:p>
      </dsp:txBody>
      <dsp:txXfrm>
        <a:off x="2695750" y="1313725"/>
        <a:ext cx="1641796" cy="656718"/>
      </dsp:txXfrm>
    </dsp:sp>
    <dsp:sp modelId="{5E95A6B4-7A44-4560-B132-3751F049BC9D}">
      <dsp:nvSpPr>
        <dsp:cNvPr id="0" name=""/>
        <dsp:cNvSpPr/>
      </dsp:nvSpPr>
      <dsp:spPr>
        <a:xfrm>
          <a:off x="4945011"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B6E23F-56F5-43CD-AF3F-6748355D0874}">
      <dsp:nvSpPr>
        <dsp:cNvPr id="0" name=""/>
        <dsp:cNvSpPr/>
      </dsp:nvSpPr>
      <dsp:spPr>
        <a:xfrm>
          <a:off x="5158445" y="213721"/>
          <a:ext cx="574628" cy="574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F5F7D6-DF8F-4CB8-AF4A-EF9504EF7E4F}">
      <dsp:nvSpPr>
        <dsp:cNvPr id="0" name=""/>
        <dsp:cNvSpPr/>
      </dsp:nvSpPr>
      <dsp:spPr>
        <a:xfrm>
          <a:off x="462486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lung diseases</a:t>
          </a:r>
        </a:p>
      </dsp:txBody>
      <dsp:txXfrm>
        <a:off x="4624861" y="1313725"/>
        <a:ext cx="1641796" cy="656718"/>
      </dsp:txXfrm>
    </dsp:sp>
    <dsp:sp modelId="{7EA7A3CE-A634-4F35-926B-FE7B33CDA1E6}">
      <dsp:nvSpPr>
        <dsp:cNvPr id="0" name=""/>
        <dsp:cNvSpPr/>
      </dsp:nvSpPr>
      <dsp:spPr>
        <a:xfrm>
          <a:off x="6874123"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F3D3-DCCA-4F6F-AEF5-12D3F8A1801D}">
      <dsp:nvSpPr>
        <dsp:cNvPr id="0" name=""/>
        <dsp:cNvSpPr/>
      </dsp:nvSpPr>
      <dsp:spPr>
        <a:xfrm>
          <a:off x="7087556" y="213721"/>
          <a:ext cx="574628" cy="574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AFE217-8253-4852-9099-920E28BBA2BB}">
      <dsp:nvSpPr>
        <dsp:cNvPr id="0" name=""/>
        <dsp:cNvSpPr/>
      </dsp:nvSpPr>
      <dsp:spPr>
        <a:xfrm>
          <a:off x="6553972"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tooth/gum disease </a:t>
          </a:r>
        </a:p>
      </dsp:txBody>
      <dsp:txXfrm>
        <a:off x="6553972" y="1313725"/>
        <a:ext cx="1641796" cy="656718"/>
      </dsp:txXfrm>
    </dsp:sp>
    <dsp:sp modelId="{76642BB5-B966-4750-9E2D-21764EC260C6}">
      <dsp:nvSpPr>
        <dsp:cNvPr id="0" name=""/>
        <dsp:cNvSpPr/>
      </dsp:nvSpPr>
      <dsp:spPr>
        <a:xfrm>
          <a:off x="8803234"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DA6DED-1541-4D9F-AF6A-95859DD73B03}">
      <dsp:nvSpPr>
        <dsp:cNvPr id="0" name=""/>
        <dsp:cNvSpPr/>
      </dsp:nvSpPr>
      <dsp:spPr>
        <a:xfrm>
          <a:off x="9016668" y="213721"/>
          <a:ext cx="574628" cy="5746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010AB0-BC52-44EC-BD06-5DDE0031AC5C}">
      <dsp:nvSpPr>
        <dsp:cNvPr id="0" name=""/>
        <dsp:cNvSpPr/>
      </dsp:nvSpPr>
      <dsp:spPr>
        <a:xfrm>
          <a:off x="8483084"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high blood pressure</a:t>
          </a:r>
        </a:p>
      </dsp:txBody>
      <dsp:txXfrm>
        <a:off x="8483084" y="1313725"/>
        <a:ext cx="1641796" cy="656718"/>
      </dsp:txXfrm>
    </dsp:sp>
    <dsp:sp modelId="{CB8657C7-EB62-4416-80FC-F48730131BDA}">
      <dsp:nvSpPr>
        <dsp:cNvPr id="0" name=""/>
        <dsp:cNvSpPr/>
      </dsp:nvSpPr>
      <dsp:spPr>
        <a:xfrm>
          <a:off x="3980456" y="2380893"/>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B170E-20BF-4449-BE18-6261801C2CE5}">
      <dsp:nvSpPr>
        <dsp:cNvPr id="0" name=""/>
        <dsp:cNvSpPr/>
      </dsp:nvSpPr>
      <dsp:spPr>
        <a:xfrm>
          <a:off x="4193889" y="2594327"/>
          <a:ext cx="574628" cy="5746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CFFAAB-D1B9-4D7C-A90F-94A82192120F}">
      <dsp:nvSpPr>
        <dsp:cNvPr id="0" name=""/>
        <dsp:cNvSpPr/>
      </dsp:nvSpPr>
      <dsp:spPr>
        <a:xfrm>
          <a:off x="3660305"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gastro-intestinal conditions</a:t>
          </a:r>
        </a:p>
      </dsp:txBody>
      <dsp:txXfrm>
        <a:off x="3660305" y="3694331"/>
        <a:ext cx="1641796" cy="656718"/>
      </dsp:txXfrm>
    </dsp:sp>
    <dsp:sp modelId="{B6BFB18E-D6EA-4085-936C-4224393E0DF1}">
      <dsp:nvSpPr>
        <dsp:cNvPr id="0" name=""/>
        <dsp:cNvSpPr/>
      </dsp:nvSpPr>
      <dsp:spPr>
        <a:xfrm>
          <a:off x="5909567" y="2380893"/>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8E2965-48F0-4922-8074-6E5EC925626F}">
      <dsp:nvSpPr>
        <dsp:cNvPr id="0" name=""/>
        <dsp:cNvSpPr/>
      </dsp:nvSpPr>
      <dsp:spPr>
        <a:xfrm>
          <a:off x="6123001" y="2594327"/>
          <a:ext cx="574628" cy="57462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D624B9-FA2B-40BE-8C9F-D826C6B6FE95}">
      <dsp:nvSpPr>
        <dsp:cNvPr id="0" name=""/>
        <dsp:cNvSpPr/>
      </dsp:nvSpPr>
      <dsp:spPr>
        <a:xfrm>
          <a:off x="5589417"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mental illness</a:t>
          </a:r>
        </a:p>
      </dsp:txBody>
      <dsp:txXfrm>
        <a:off x="5589417" y="3694331"/>
        <a:ext cx="1641796" cy="656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B4C38-10AB-47BC-8C51-F59583A7288C}">
      <dsp:nvSpPr>
        <dsp:cNvPr id="0" name=""/>
        <dsp:cNvSpPr/>
      </dsp:nvSpPr>
      <dsp:spPr>
        <a:xfrm>
          <a:off x="0" y="16254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Mental, emotional and physical ill health, </a:t>
          </a:r>
          <a:endParaRPr lang="en-US" sz="2400" kern="1200"/>
        </a:p>
      </dsp:txBody>
      <dsp:txXfrm>
        <a:off x="46606" y="209155"/>
        <a:ext cx="5088388" cy="861507"/>
      </dsp:txXfrm>
    </dsp:sp>
    <dsp:sp modelId="{8B42A616-9EBF-48A4-8EB4-C11E02D8D0F7}">
      <dsp:nvSpPr>
        <dsp:cNvPr id="0" name=""/>
        <dsp:cNvSpPr/>
      </dsp:nvSpPr>
      <dsp:spPr>
        <a:xfrm>
          <a:off x="0" y="118638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Unnecessary pain, </a:t>
          </a:r>
          <a:endParaRPr lang="en-US" sz="2400" kern="1200"/>
        </a:p>
      </dsp:txBody>
      <dsp:txXfrm>
        <a:off x="46606" y="1232995"/>
        <a:ext cx="5088388" cy="861507"/>
      </dsp:txXfrm>
    </dsp:sp>
    <dsp:sp modelId="{63456595-9454-4108-9028-5A06CE41B701}">
      <dsp:nvSpPr>
        <dsp:cNvPr id="0" name=""/>
        <dsp:cNvSpPr/>
      </dsp:nvSpPr>
      <dsp:spPr>
        <a:xfrm>
          <a:off x="0" y="221022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Unplanned encounters with the health system and hospital admissions,</a:t>
          </a:r>
          <a:endParaRPr lang="en-US" sz="2400" kern="1200"/>
        </a:p>
      </dsp:txBody>
      <dsp:txXfrm>
        <a:off x="46606" y="2256835"/>
        <a:ext cx="5088388" cy="861507"/>
      </dsp:txXfrm>
    </dsp:sp>
    <dsp:sp modelId="{D2805080-C950-4F4C-9E57-50D4233B51FD}">
      <dsp:nvSpPr>
        <dsp:cNvPr id="0" name=""/>
        <dsp:cNvSpPr/>
      </dsp:nvSpPr>
      <dsp:spPr>
        <a:xfrm>
          <a:off x="0" y="323406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Disability and premature death. </a:t>
          </a:r>
          <a:endParaRPr lang="en-US" sz="2400" kern="1200"/>
        </a:p>
      </dsp:txBody>
      <dsp:txXfrm>
        <a:off x="46606" y="3280675"/>
        <a:ext cx="5088388" cy="8615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724CE-6303-4CDC-B796-FFBF3AF5C448}">
      <dsp:nvSpPr>
        <dsp:cNvPr id="0" name=""/>
        <dsp:cNvSpPr/>
      </dsp:nvSpPr>
      <dsp:spPr>
        <a:xfrm>
          <a:off x="0" y="707092"/>
          <a:ext cx="10662919"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512B76-C241-4B63-BE17-850AAE52A090}">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672F4E-D8A4-48A1-ABFC-829D7DBCDBD9}">
      <dsp:nvSpPr>
        <dsp:cNvPr id="0" name=""/>
        <dsp:cNvSpPr/>
      </dsp:nvSpPr>
      <dsp:spPr>
        <a:xfrm>
          <a:off x="1507738" y="707092"/>
          <a:ext cx="915518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AU" sz="2500" kern="1200"/>
            <a:t>Review the list of specific health issues provided and pick out the health issues that  the people you support experience.</a:t>
          </a:r>
          <a:endParaRPr lang="en-US" sz="2500" kern="1200"/>
        </a:p>
      </dsp:txBody>
      <dsp:txXfrm>
        <a:off x="1507738" y="707092"/>
        <a:ext cx="9155181" cy="1305401"/>
      </dsp:txXfrm>
    </dsp:sp>
    <dsp:sp modelId="{0F7AB239-610E-47FF-90B3-DCC21A6955B5}">
      <dsp:nvSpPr>
        <dsp:cNvPr id="0" name=""/>
        <dsp:cNvSpPr/>
      </dsp:nvSpPr>
      <dsp:spPr>
        <a:xfrm>
          <a:off x="0" y="2338844"/>
          <a:ext cx="10662919"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127D3-3E6E-435A-9BDC-CC2190CD34AD}">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68A0AC-9A11-4218-B64B-7A7982F04191}">
      <dsp:nvSpPr>
        <dsp:cNvPr id="0" name=""/>
        <dsp:cNvSpPr/>
      </dsp:nvSpPr>
      <dsp:spPr>
        <a:xfrm>
          <a:off x="1507738" y="2338844"/>
          <a:ext cx="915518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AU" sz="2500" kern="1200"/>
            <a:t>Take 5 minutes to discuss with your group, collate your responses  and place on the whiteboard.  </a:t>
          </a:r>
          <a:endParaRPr lang="en-US" sz="2500" kern="1200"/>
        </a:p>
      </dsp:txBody>
      <dsp:txXfrm>
        <a:off x="1507738" y="2338844"/>
        <a:ext cx="9155181" cy="1305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F5290-A01E-4723-A96A-5540F75E0DCF}">
      <dsp:nvSpPr>
        <dsp:cNvPr id="0" name=""/>
        <dsp:cNvSpPr/>
      </dsp:nvSpPr>
      <dsp:spPr>
        <a:xfrm>
          <a:off x="204003" y="894308"/>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6FDC95-91C7-4F7A-8EA3-98F0A857B063}">
      <dsp:nvSpPr>
        <dsp:cNvPr id="0" name=""/>
        <dsp:cNvSpPr/>
      </dsp:nvSpPr>
      <dsp:spPr>
        <a:xfrm>
          <a:off x="395417" y="1085722"/>
          <a:ext cx="528668" cy="528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4143D-E12A-423D-8492-027297D94D3E}">
      <dsp:nvSpPr>
        <dsp:cNvPr id="0" name=""/>
        <dsp:cNvSpPr/>
      </dsp:nvSpPr>
      <dsp:spPr>
        <a:xfrm>
          <a:off x="1310821" y="894308"/>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exercise, eat a healthy diet, we drink less, stop smoking </a:t>
          </a:r>
          <a:endParaRPr lang="en-US" sz="1700" kern="1200"/>
        </a:p>
      </dsp:txBody>
      <dsp:txXfrm>
        <a:off x="1310821" y="894308"/>
        <a:ext cx="2148529" cy="911497"/>
      </dsp:txXfrm>
    </dsp:sp>
    <dsp:sp modelId="{91A40520-40E8-47F6-8791-58B1F9E1B170}">
      <dsp:nvSpPr>
        <dsp:cNvPr id="0" name=""/>
        <dsp:cNvSpPr/>
      </dsp:nvSpPr>
      <dsp:spPr>
        <a:xfrm>
          <a:off x="3833715" y="894308"/>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98088-845C-4391-B70E-BE0B01C3C8B1}">
      <dsp:nvSpPr>
        <dsp:cNvPr id="0" name=""/>
        <dsp:cNvSpPr/>
      </dsp:nvSpPr>
      <dsp:spPr>
        <a:xfrm>
          <a:off x="4025129" y="1085722"/>
          <a:ext cx="528668" cy="528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A445B9-1B84-450D-9D94-7E0284D1DE8E}">
      <dsp:nvSpPr>
        <dsp:cNvPr id="0" name=""/>
        <dsp:cNvSpPr/>
      </dsp:nvSpPr>
      <dsp:spPr>
        <a:xfrm>
          <a:off x="4940533" y="894308"/>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have regular health check with our GP and screening when needed </a:t>
          </a:r>
          <a:endParaRPr lang="en-US" sz="1700" kern="1200"/>
        </a:p>
      </dsp:txBody>
      <dsp:txXfrm>
        <a:off x="4940533" y="894308"/>
        <a:ext cx="2148529" cy="911497"/>
      </dsp:txXfrm>
    </dsp:sp>
    <dsp:sp modelId="{99DCDEC3-CDDD-4B74-97D1-87A35CEA097D}">
      <dsp:nvSpPr>
        <dsp:cNvPr id="0" name=""/>
        <dsp:cNvSpPr/>
      </dsp:nvSpPr>
      <dsp:spPr>
        <a:xfrm>
          <a:off x="7463427" y="894308"/>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EC8C4-38BA-46ED-8582-8E2C9E570837}">
      <dsp:nvSpPr>
        <dsp:cNvPr id="0" name=""/>
        <dsp:cNvSpPr/>
      </dsp:nvSpPr>
      <dsp:spPr>
        <a:xfrm>
          <a:off x="7654841" y="1085722"/>
          <a:ext cx="528668" cy="528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FC6C8C-5E04-4294-9917-037382C4EF05}">
      <dsp:nvSpPr>
        <dsp:cNvPr id="0" name=""/>
        <dsp:cNvSpPr/>
      </dsp:nvSpPr>
      <dsp:spPr>
        <a:xfrm>
          <a:off x="8570245" y="894308"/>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have our vaccinations </a:t>
          </a:r>
          <a:endParaRPr lang="en-US" sz="1700" kern="1200"/>
        </a:p>
      </dsp:txBody>
      <dsp:txXfrm>
        <a:off x="8570245" y="894308"/>
        <a:ext cx="2148529" cy="911497"/>
      </dsp:txXfrm>
    </dsp:sp>
    <dsp:sp modelId="{D163B638-3089-4C5F-984E-8AD5E6F7F0CA}">
      <dsp:nvSpPr>
        <dsp:cNvPr id="0" name=""/>
        <dsp:cNvSpPr/>
      </dsp:nvSpPr>
      <dsp:spPr>
        <a:xfrm>
          <a:off x="204003" y="2545532"/>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06437-A734-4E5A-9976-C096F37BE76E}">
      <dsp:nvSpPr>
        <dsp:cNvPr id="0" name=""/>
        <dsp:cNvSpPr/>
      </dsp:nvSpPr>
      <dsp:spPr>
        <a:xfrm>
          <a:off x="395417" y="2736947"/>
          <a:ext cx="528668" cy="5286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2FDF83-A096-4E63-84BB-E8880A9DDC17}">
      <dsp:nvSpPr>
        <dsp:cNvPr id="0" name=""/>
        <dsp:cNvSpPr/>
      </dsp:nvSpPr>
      <dsp:spPr>
        <a:xfrm>
          <a:off x="1310821" y="2545532"/>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take medication for identified health issues </a:t>
          </a:r>
          <a:endParaRPr lang="en-US" sz="1700" kern="1200"/>
        </a:p>
      </dsp:txBody>
      <dsp:txXfrm>
        <a:off x="1310821" y="2545532"/>
        <a:ext cx="2148529" cy="911497"/>
      </dsp:txXfrm>
    </dsp:sp>
    <dsp:sp modelId="{34110803-F198-4BBA-9AAB-86BC48D37D19}">
      <dsp:nvSpPr>
        <dsp:cNvPr id="0" name=""/>
        <dsp:cNvSpPr/>
      </dsp:nvSpPr>
      <dsp:spPr>
        <a:xfrm>
          <a:off x="3833715" y="2545532"/>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CDA19-53D4-4094-B762-5FFF98504ECD}">
      <dsp:nvSpPr>
        <dsp:cNvPr id="0" name=""/>
        <dsp:cNvSpPr/>
      </dsp:nvSpPr>
      <dsp:spPr>
        <a:xfrm>
          <a:off x="4025129" y="2736947"/>
          <a:ext cx="528668" cy="5286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A10C51-391E-481E-91CC-32B37CA63C06}">
      <dsp:nvSpPr>
        <dsp:cNvPr id="0" name=""/>
        <dsp:cNvSpPr/>
      </dsp:nvSpPr>
      <dsp:spPr>
        <a:xfrm>
          <a:off x="4940533" y="2545532"/>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look after our mental health</a:t>
          </a:r>
          <a:endParaRPr lang="en-US" sz="1700" kern="1200"/>
        </a:p>
      </dsp:txBody>
      <dsp:txXfrm>
        <a:off x="4940533" y="2545532"/>
        <a:ext cx="2148529" cy="9114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A61E0-39EB-4331-B4A3-F62BEFF9F409}">
      <dsp:nvSpPr>
        <dsp:cNvPr id="0" name=""/>
        <dsp:cNvSpPr/>
      </dsp:nvSpPr>
      <dsp:spPr>
        <a:xfrm>
          <a:off x="0" y="1407"/>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A78924-9B6B-484B-A764-FDE3B5E3642D}">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72557E-5A06-4B47-8ED5-279559BEA551}">
      <dsp:nvSpPr>
        <dsp:cNvPr id="0" name=""/>
        <dsp:cNvSpPr/>
      </dsp:nvSpPr>
      <dsp:spPr>
        <a:xfrm>
          <a:off x="692764" y="1407"/>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Cancer Screening:</a:t>
          </a:r>
          <a:r>
            <a:rPr lang="en-AU" sz="1500" b="0" i="0" kern="1200"/>
            <a:t> Breast, cervical, bowel (with accommodations).</a:t>
          </a:r>
          <a:endParaRPr lang="en-US" sz="1500" kern="1200"/>
        </a:p>
      </dsp:txBody>
      <dsp:txXfrm>
        <a:off x="692764" y="1407"/>
        <a:ext cx="4488835" cy="599796"/>
      </dsp:txXfrm>
    </dsp:sp>
    <dsp:sp modelId="{FDB0EF84-9BC0-4669-8758-49494CCC0500}">
      <dsp:nvSpPr>
        <dsp:cNvPr id="0" name=""/>
        <dsp:cNvSpPr/>
      </dsp:nvSpPr>
      <dsp:spPr>
        <a:xfrm>
          <a:off x="0" y="751152"/>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73DC9-B89F-4A4A-B708-2F151BF83EB7}">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AA1294-F293-4913-99FE-F0CC86E7994A}">
      <dsp:nvSpPr>
        <dsp:cNvPr id="0" name=""/>
        <dsp:cNvSpPr/>
      </dsp:nvSpPr>
      <dsp:spPr>
        <a:xfrm>
          <a:off x="692764" y="751152"/>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Cardiovascular Health:</a:t>
          </a:r>
          <a:r>
            <a:rPr lang="en-AU" sz="1500" b="0" i="0" kern="1200"/>
            <a:t> Blood pressure, cholesterol, and diabetes screening.</a:t>
          </a:r>
          <a:endParaRPr lang="en-US" sz="1500" kern="1200"/>
        </a:p>
      </dsp:txBody>
      <dsp:txXfrm>
        <a:off x="692764" y="751152"/>
        <a:ext cx="4488835" cy="599796"/>
      </dsp:txXfrm>
    </dsp:sp>
    <dsp:sp modelId="{AF1CF95B-694D-4C0B-975F-F89AFFED0C22}">
      <dsp:nvSpPr>
        <dsp:cNvPr id="0" name=""/>
        <dsp:cNvSpPr/>
      </dsp:nvSpPr>
      <dsp:spPr>
        <a:xfrm>
          <a:off x="0" y="1500898"/>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F682DE-16F0-4A59-9311-5C4D61679B81}">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D326E5-A5F7-45A8-A081-E820DCF1F4C5}">
      <dsp:nvSpPr>
        <dsp:cNvPr id="0" name=""/>
        <dsp:cNvSpPr/>
      </dsp:nvSpPr>
      <dsp:spPr>
        <a:xfrm>
          <a:off x="692764" y="1500898"/>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Immunizations:</a:t>
          </a:r>
          <a:r>
            <a:rPr lang="en-AU" sz="1500" b="0" i="0" kern="1200"/>
            <a:t> Routine vaccinations (influenza, etc.).</a:t>
          </a:r>
          <a:endParaRPr lang="en-US" sz="1500" kern="1200"/>
        </a:p>
      </dsp:txBody>
      <dsp:txXfrm>
        <a:off x="692764" y="1500898"/>
        <a:ext cx="4488835" cy="599796"/>
      </dsp:txXfrm>
    </dsp:sp>
    <dsp:sp modelId="{AE69EF89-9CE2-440C-866B-3C93C56AA711}">
      <dsp:nvSpPr>
        <dsp:cNvPr id="0" name=""/>
        <dsp:cNvSpPr/>
      </dsp:nvSpPr>
      <dsp:spPr>
        <a:xfrm>
          <a:off x="0" y="2250643"/>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00FE0-8016-4788-A83B-FA854E3DEEC3}">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7576D1-8D71-4974-BE3B-04DC03C9FF3E}">
      <dsp:nvSpPr>
        <dsp:cNvPr id="0" name=""/>
        <dsp:cNvSpPr/>
      </dsp:nvSpPr>
      <dsp:spPr>
        <a:xfrm>
          <a:off x="692764" y="2250643"/>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Vision &amp; Hearing Tests:</a:t>
          </a:r>
          <a:r>
            <a:rPr lang="en-AU" sz="1500" b="0" i="0" kern="1200"/>
            <a:t> Regular checks.</a:t>
          </a:r>
          <a:endParaRPr lang="en-US" sz="1500" kern="1200"/>
        </a:p>
      </dsp:txBody>
      <dsp:txXfrm>
        <a:off x="692764" y="2250643"/>
        <a:ext cx="4488835" cy="599796"/>
      </dsp:txXfrm>
    </dsp:sp>
    <dsp:sp modelId="{01664010-B20D-4596-A5D3-789DA258716C}">
      <dsp:nvSpPr>
        <dsp:cNvPr id="0" name=""/>
        <dsp:cNvSpPr/>
      </dsp:nvSpPr>
      <dsp:spPr>
        <a:xfrm>
          <a:off x="0" y="3000388"/>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63AF2-13DD-441C-A5DD-605A870E0CA8}">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4252C5-3A0E-4710-8B52-2A61F017B37D}">
      <dsp:nvSpPr>
        <dsp:cNvPr id="0" name=""/>
        <dsp:cNvSpPr/>
      </dsp:nvSpPr>
      <dsp:spPr>
        <a:xfrm>
          <a:off x="692764" y="3000388"/>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Dental Check-ups:</a:t>
          </a:r>
          <a:r>
            <a:rPr lang="en-AU" sz="1500" b="0" i="0" kern="1200"/>
            <a:t> Preventative dental care.</a:t>
          </a:r>
          <a:endParaRPr lang="en-US" sz="1500" kern="1200"/>
        </a:p>
      </dsp:txBody>
      <dsp:txXfrm>
        <a:off x="692764" y="3000388"/>
        <a:ext cx="4488835" cy="599796"/>
      </dsp:txXfrm>
    </dsp:sp>
    <dsp:sp modelId="{610F6F71-26B5-4A85-933D-5B6BB0BCB494}">
      <dsp:nvSpPr>
        <dsp:cNvPr id="0" name=""/>
        <dsp:cNvSpPr/>
      </dsp:nvSpPr>
      <dsp:spPr>
        <a:xfrm>
          <a:off x="0" y="3750134"/>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B93F2-F215-48DE-B796-66159D2D85E9}">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25BDE6-031A-4C86-8D7B-7C25ECF42AF2}">
      <dsp:nvSpPr>
        <dsp:cNvPr id="0" name=""/>
        <dsp:cNvSpPr/>
      </dsp:nvSpPr>
      <dsp:spPr>
        <a:xfrm>
          <a:off x="692764" y="3750134"/>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Mental Health Checks:</a:t>
          </a:r>
          <a:r>
            <a:rPr lang="en-AU" sz="1500" b="0" i="0" kern="1200"/>
            <a:t> Assessment for depression and anxiety</a:t>
          </a:r>
          <a:endParaRPr lang="en-US" sz="1500" kern="1200"/>
        </a:p>
      </dsp:txBody>
      <dsp:txXfrm>
        <a:off x="692764" y="3750134"/>
        <a:ext cx="4488835" cy="5997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283" cy="498295"/>
          </a:xfrm>
          <a:prstGeom prst="rect">
            <a:avLst/>
          </a:prstGeom>
        </p:spPr>
        <p:txBody>
          <a:bodyPr vert="horz" lIns="91433" tIns="45717" rIns="91433" bIns="45717" rtlCol="0"/>
          <a:lstStyle>
            <a:lvl1pPr algn="l">
              <a:defRPr sz="1200"/>
            </a:lvl1pPr>
          </a:lstStyle>
          <a:p>
            <a:endParaRPr lang="en-AU"/>
          </a:p>
        </p:txBody>
      </p:sp>
      <p:sp>
        <p:nvSpPr>
          <p:cNvPr id="3" name="Date Placeholder 2"/>
          <p:cNvSpPr>
            <a:spLocks noGrp="1"/>
          </p:cNvSpPr>
          <p:nvPr>
            <p:ph type="dt" idx="1"/>
          </p:nvPr>
        </p:nvSpPr>
        <p:spPr>
          <a:xfrm>
            <a:off x="3848646" y="1"/>
            <a:ext cx="2944283" cy="498295"/>
          </a:xfrm>
          <a:prstGeom prst="rect">
            <a:avLst/>
          </a:prstGeom>
        </p:spPr>
        <p:txBody>
          <a:bodyPr vert="horz" lIns="91433" tIns="45717" rIns="91433" bIns="45717" rtlCol="0"/>
          <a:lstStyle>
            <a:lvl1pPr algn="r">
              <a:defRPr sz="1200"/>
            </a:lvl1pPr>
          </a:lstStyle>
          <a:p>
            <a:fld id="{9BF6CBA2-ECEF-4BA6-8D45-4B12A55755F3}" type="datetimeFigureOut">
              <a:rPr lang="en-AU" smtClean="0"/>
              <a:t>23/03/2026</a:t>
            </a:fld>
            <a:endParaRPr lang="en-AU"/>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33" tIns="45717" rIns="91433" bIns="45717" rtlCol="0" anchor="ctr"/>
          <a:lstStyle/>
          <a:p>
            <a:endParaRPr lang="en-AU"/>
          </a:p>
        </p:txBody>
      </p:sp>
      <p:sp>
        <p:nvSpPr>
          <p:cNvPr id="5" name="Notes Placeholder 4"/>
          <p:cNvSpPr>
            <a:spLocks noGrp="1"/>
          </p:cNvSpPr>
          <p:nvPr>
            <p:ph type="body" sz="quarter" idx="3"/>
          </p:nvPr>
        </p:nvSpPr>
        <p:spPr>
          <a:xfrm>
            <a:off x="679450" y="4779487"/>
            <a:ext cx="5435600" cy="3910489"/>
          </a:xfrm>
          <a:prstGeom prst="rect">
            <a:avLst/>
          </a:prstGeom>
        </p:spPr>
        <p:txBody>
          <a:bodyPr vert="horz" lIns="91433" tIns="45717" rIns="91433" bIns="457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3107"/>
            <a:ext cx="2944283" cy="498294"/>
          </a:xfrm>
          <a:prstGeom prst="rect">
            <a:avLst/>
          </a:prstGeom>
        </p:spPr>
        <p:txBody>
          <a:bodyPr vert="horz" lIns="91433" tIns="45717" rIns="91433" bIns="45717" rtlCol="0" anchor="b"/>
          <a:lstStyle>
            <a:lvl1pPr algn="l">
              <a:defRPr sz="1200"/>
            </a:lvl1pPr>
          </a:lstStyle>
          <a:p>
            <a:endParaRPr lang="en-AU"/>
          </a:p>
        </p:txBody>
      </p:sp>
      <p:sp>
        <p:nvSpPr>
          <p:cNvPr id="7" name="Slide Number Placeholder 6"/>
          <p:cNvSpPr>
            <a:spLocks noGrp="1"/>
          </p:cNvSpPr>
          <p:nvPr>
            <p:ph type="sldNum" sz="quarter" idx="5"/>
          </p:nvPr>
        </p:nvSpPr>
        <p:spPr>
          <a:xfrm>
            <a:off x="3848646" y="9433107"/>
            <a:ext cx="2944283" cy="498294"/>
          </a:xfrm>
          <a:prstGeom prst="rect">
            <a:avLst/>
          </a:prstGeom>
        </p:spPr>
        <p:txBody>
          <a:bodyPr vert="horz" lIns="91433" tIns="45717" rIns="91433" bIns="45717" rtlCol="0" anchor="b"/>
          <a:lstStyle>
            <a:lvl1pPr algn="r">
              <a:defRPr sz="1200"/>
            </a:lvl1pPr>
          </a:lstStyle>
          <a:p>
            <a:fld id="{54A34B24-EBEC-4ED2-8926-F2F1906013DF}" type="slidenum">
              <a:rPr lang="en-AU" smtClean="0"/>
              <a:t>‹#›</a:t>
            </a:fld>
            <a:endParaRPr lang="en-AU"/>
          </a:p>
        </p:txBody>
      </p:sp>
    </p:spTree>
    <p:extLst>
      <p:ext uri="{BB962C8B-B14F-4D97-AF65-F5344CB8AC3E}">
        <p14:creationId xmlns:p14="http://schemas.microsoft.com/office/powerpoint/2010/main" val="351495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discommission.gov.au/document/189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a:t>
            </a:fld>
            <a:endParaRPr lang="en-AU"/>
          </a:p>
        </p:txBody>
      </p:sp>
    </p:spTree>
    <p:extLst>
      <p:ext uri="{BB962C8B-B14F-4D97-AF65-F5344CB8AC3E}">
        <p14:creationId xmlns:p14="http://schemas.microsoft.com/office/powerpoint/2010/main" val="144145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latin typeface="+mn-lt"/>
              </a:rPr>
              <a:t>Reflecting on what you can do working in this space to improve the health of the person. What interventions do you know are working currently in your house. </a:t>
            </a:r>
          </a:p>
          <a:p>
            <a:endParaRPr lang="en-AU" sz="1200">
              <a:latin typeface="+mn-lt"/>
            </a:endParaRPr>
          </a:p>
          <a:p>
            <a:r>
              <a:rPr lang="en-AU" sz="1200">
                <a:latin typeface="+mn-lt"/>
              </a:rPr>
              <a:t>Prevention is a part of our daily habits and actions. </a:t>
            </a:r>
            <a:endParaRPr lang="en-US" sz="1200">
              <a:latin typeface="+mn-lt"/>
            </a:endParaRPr>
          </a:p>
          <a:p>
            <a:pPr marL="0" indent="0">
              <a:buNone/>
            </a:pPr>
            <a:endParaRPr lang="en-AU" sz="1200">
              <a:latin typeface="+mn-lt"/>
            </a:endParaRPr>
          </a:p>
          <a:p>
            <a:pPr marL="0" indent="0">
              <a:buNone/>
            </a:pPr>
            <a:r>
              <a:rPr lang="en-AU" sz="1200">
                <a:latin typeface="+mn-lt"/>
              </a:rPr>
              <a:t>Simple everyday examples:</a:t>
            </a:r>
          </a:p>
          <a:p>
            <a:pPr marL="342900" indent="-342900">
              <a:buFont typeface="Arial" panose="020B0604020202020204" pitchFamily="34" charset="0"/>
              <a:buChar char="•"/>
            </a:pPr>
            <a:r>
              <a:rPr lang="en-AU" sz="1200">
                <a:latin typeface="+mn-lt"/>
              </a:rPr>
              <a:t>hand-washing helps to prevent the spread of infectious diseases </a:t>
            </a:r>
          </a:p>
          <a:p>
            <a:pPr marL="342900" indent="-342900">
              <a:buFont typeface="Arial" panose="020B0604020202020204" pitchFamily="34" charset="0"/>
              <a:buChar char="•"/>
            </a:pPr>
            <a:r>
              <a:rPr lang="en-AU" sz="1200">
                <a:latin typeface="+mn-lt"/>
              </a:rPr>
              <a:t>a nutritious diet and regular physical activity not only improves our physical health, but also our mental health and wellbeing </a:t>
            </a:r>
          </a:p>
          <a:p>
            <a:pPr marL="342900" indent="-342900">
              <a:buFont typeface="Arial" panose="020B0604020202020204" pitchFamily="34" charset="0"/>
              <a:buChar char="•"/>
            </a:pPr>
            <a:r>
              <a:rPr lang="en-AU" sz="1200">
                <a:latin typeface="+mn-lt"/>
              </a:rPr>
              <a:t>wearing a hat and applying sunscreen protects against the development of skin cancer </a:t>
            </a:r>
          </a:p>
          <a:p>
            <a:pPr marL="342900" indent="-342900">
              <a:buFont typeface="Arial" panose="020B0604020202020204" pitchFamily="34" charset="0"/>
              <a:buChar char="•"/>
            </a:pPr>
            <a:r>
              <a:rPr lang="en-AU" sz="1200">
                <a:latin typeface="+mn-lt"/>
              </a:rPr>
              <a:t>getting vaccinated helps build our immune system. </a:t>
            </a:r>
          </a:p>
          <a:p>
            <a:pPr marL="0" indent="0">
              <a:buFont typeface="Arial" panose="020B0604020202020204" pitchFamily="34" charset="0"/>
              <a:buNone/>
            </a:pPr>
            <a:endParaRPr lang="en-AU" sz="1200">
              <a:latin typeface="+mn-lt"/>
            </a:endParaRPr>
          </a:p>
          <a:p>
            <a:r>
              <a:rPr lang="en-AU" sz="1200">
                <a:effectLst/>
                <a:latin typeface="+mn-lt"/>
              </a:rPr>
              <a:t>Q: Now you are more aware of those inequities of the persons health care. What you do you think is needed. What are the some of the interventions that are working.</a:t>
            </a:r>
            <a:endParaRPr lang="en-AU" sz="1200">
              <a:latin typeface="+mn-lt"/>
            </a:endParaRPr>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11</a:t>
            </a:fld>
            <a:endParaRPr lang="en-AU"/>
          </a:p>
        </p:txBody>
      </p:sp>
    </p:spTree>
    <p:extLst>
      <p:ext uri="{BB962C8B-B14F-4D97-AF65-F5344CB8AC3E}">
        <p14:creationId xmlns:p14="http://schemas.microsoft.com/office/powerpoint/2010/main" val="1044516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37">
              <a:defRPr/>
            </a:pPr>
            <a:r>
              <a:rPr lang="en-AU" sz="1200" b="1">
                <a:latin typeface="+mn-lt"/>
                <a:ea typeface="Calibri" panose="020F0502020204030204" pitchFamily="34" charset="0"/>
                <a:cs typeface="Helvetica" panose="020B0604020202020204" pitchFamily="34" charset="0"/>
              </a:rPr>
              <a:t>Q: What is preventable health? </a:t>
            </a:r>
          </a:p>
          <a:p>
            <a:pPr defTabSz="914337">
              <a:defRPr/>
            </a:pPr>
            <a:endParaRPr lang="en-AU" sz="1200" b="1">
              <a:latin typeface="+mn-lt"/>
              <a:ea typeface="Calibri" panose="020F0502020204030204" pitchFamily="34" charset="0"/>
              <a:cs typeface="Helvetica" panose="020B0604020202020204" pitchFamily="34" charset="0"/>
            </a:endParaRPr>
          </a:p>
          <a:p>
            <a:pPr marL="0" marR="0" lvl="0" indent="0" algn="l" defTabSz="914337" rtl="0" eaLnBrk="1" fontAlgn="auto" latinLnBrk="0" hangingPunct="1">
              <a:lnSpc>
                <a:spcPct val="100000"/>
              </a:lnSpc>
              <a:spcBef>
                <a:spcPts val="0"/>
              </a:spcBef>
              <a:spcAft>
                <a:spcPts val="0"/>
              </a:spcAft>
              <a:buClrTx/>
              <a:buSzTx/>
              <a:buFontTx/>
              <a:buNone/>
              <a:tabLst/>
              <a:defRPr/>
            </a:pPr>
            <a:r>
              <a:rPr lang="en-US" sz="1200" b="0" i="1">
                <a:solidFill>
                  <a:srgbClr val="006666"/>
                </a:solidFill>
                <a:latin typeface="+mn-lt"/>
                <a:ea typeface="Times New Roman" panose="02020603050405020304" pitchFamily="18" charset="0"/>
                <a:cs typeface="Helvetica" panose="020B0604020202020204" pitchFamily="34" charset="0"/>
              </a:rPr>
              <a:t>“Health is a state of complete physical, mental, and social wellbeing and not merely the absence or presence of disease or infirmity.”</a:t>
            </a:r>
          </a:p>
          <a:p>
            <a:pPr defTabSz="914337">
              <a:defRPr/>
            </a:pPr>
            <a:endParaRPr lang="en-AU" sz="1200" b="1">
              <a:latin typeface="+mn-lt"/>
              <a:ea typeface="Calibri" panose="020F0502020204030204" pitchFamily="34" charset="0"/>
              <a:cs typeface="Helvetica" panose="020B0604020202020204" pitchFamily="34" charset="0"/>
            </a:endParaRPr>
          </a:p>
          <a:p>
            <a:pPr defTabSz="914337">
              <a:defRPr/>
            </a:pPr>
            <a:r>
              <a:rPr lang="en-AU" sz="1200" b="1">
                <a:latin typeface="+mn-lt"/>
                <a:ea typeface="Calibri" panose="020F0502020204030204" pitchFamily="34" charset="0"/>
                <a:cs typeface="Helvetica" panose="020B0604020202020204" pitchFamily="34" charset="0"/>
              </a:rPr>
              <a:t>Q: How much of the care you deliver is reactive health care (hospitalisation- consequence of not regularly screening)</a:t>
            </a:r>
          </a:p>
          <a:p>
            <a:pPr defTabSz="914337">
              <a:defRPr/>
            </a:pPr>
            <a:endParaRPr lang="en-AU" sz="1200">
              <a:latin typeface="+mn-lt"/>
              <a:ea typeface="Calibri" panose="020F0502020204030204" pitchFamily="34" charset="0"/>
              <a:cs typeface="Helvetica" panose="020B0604020202020204" pitchFamily="34" charset="0"/>
            </a:endParaRPr>
          </a:p>
          <a:p>
            <a:pPr defTabSz="914337">
              <a:defRPr/>
            </a:pPr>
            <a:r>
              <a:rPr lang="en-AU" sz="1200" b="1">
                <a:latin typeface="+mn-lt"/>
                <a:ea typeface="Calibri" panose="020F0502020204030204" pitchFamily="34" charset="0"/>
                <a:cs typeface="Helvetica" panose="020B0604020202020204" pitchFamily="34" charset="0"/>
              </a:rPr>
              <a:t>Q: At what cost to the organisation?</a:t>
            </a:r>
          </a:p>
          <a:p>
            <a:pPr defTabSz="914337">
              <a:defRPr/>
            </a:pPr>
            <a:endParaRPr lang="en-AU" sz="1200" b="1">
              <a:latin typeface="+mn-lt"/>
              <a:ea typeface="Calibri" panose="020F0502020204030204" pitchFamily="34" charset="0"/>
              <a:cs typeface="Helvetica" panose="020B0604020202020204" pitchFamily="34" charset="0"/>
            </a:endParaRPr>
          </a:p>
          <a:p>
            <a:pPr defTabSz="914337">
              <a:defRPr/>
            </a:pPr>
            <a:r>
              <a:rPr lang="en-AU" sz="1200" b="1">
                <a:latin typeface="+mn-lt"/>
                <a:ea typeface="Calibri" panose="020F0502020204030204" pitchFamily="34" charset="0"/>
                <a:cs typeface="Helvetica" panose="020B0604020202020204" pitchFamily="34" charset="0"/>
              </a:rPr>
              <a:t>Why is it important for people with ID? (next slide)</a:t>
            </a:r>
          </a:p>
        </p:txBody>
      </p:sp>
      <p:sp>
        <p:nvSpPr>
          <p:cNvPr id="4" name="Slide Number Placeholder 3"/>
          <p:cNvSpPr>
            <a:spLocks noGrp="1"/>
          </p:cNvSpPr>
          <p:nvPr>
            <p:ph type="sldNum" sz="quarter" idx="5"/>
          </p:nvPr>
        </p:nvSpPr>
        <p:spPr/>
        <p:txBody>
          <a:bodyPr/>
          <a:lstStyle/>
          <a:p>
            <a:fld id="{54A34B24-EBEC-4ED2-8926-F2F1906013DF}" type="slidenum">
              <a:rPr lang="en-AU" smtClean="0"/>
              <a:t>12</a:t>
            </a:fld>
            <a:endParaRPr lang="en-AU"/>
          </a:p>
        </p:txBody>
      </p:sp>
    </p:spTree>
    <p:extLst>
      <p:ext uri="{BB962C8B-B14F-4D97-AF65-F5344CB8AC3E}">
        <p14:creationId xmlns:p14="http://schemas.microsoft.com/office/powerpoint/2010/main" val="277756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AU" b="0" i="0">
                <a:solidFill>
                  <a:srgbClr val="375375"/>
                </a:solidFill>
                <a:effectLst/>
                <a:latin typeface="__Inter_57436e"/>
              </a:rPr>
              <a:t>Key components of preventative health in Australia include:</a:t>
            </a:r>
          </a:p>
          <a:p>
            <a:pPr algn="l">
              <a:spcBef>
                <a:spcPts val="900"/>
              </a:spcBef>
              <a:spcAft>
                <a:spcPts val="900"/>
              </a:spcAft>
              <a:buFont typeface="+mj-lt"/>
              <a:buAutoNum type="arabicPeriod"/>
            </a:pPr>
            <a:r>
              <a:rPr lang="en-AU" b="1" i="0">
                <a:solidFill>
                  <a:srgbClr val="375375"/>
                </a:solidFill>
                <a:effectLst/>
                <a:latin typeface="__Inter_57436e"/>
              </a:rPr>
              <a:t>Health Education and Promotion</a:t>
            </a:r>
            <a:r>
              <a:rPr lang="en-AU" b="0" i="0">
                <a:solidFill>
                  <a:srgbClr val="375375"/>
                </a:solidFill>
                <a:effectLst/>
                <a:latin typeface="__Inter_57436e"/>
              </a:rPr>
              <a:t>: Initiatives that educate the public about healthy lifestyles, nutrition, physical activity, and the importance of regular health screenings.</a:t>
            </a:r>
          </a:p>
          <a:p>
            <a:pPr algn="l">
              <a:spcBef>
                <a:spcPts val="900"/>
              </a:spcBef>
              <a:spcAft>
                <a:spcPts val="900"/>
              </a:spcAft>
              <a:buFont typeface="+mj-lt"/>
              <a:buAutoNum type="arabicPeriod"/>
            </a:pPr>
            <a:r>
              <a:rPr lang="en-AU" b="1" i="0">
                <a:solidFill>
                  <a:srgbClr val="375375"/>
                </a:solidFill>
                <a:effectLst/>
                <a:latin typeface="__Inter_57436e"/>
              </a:rPr>
              <a:t>Vaccination Programs</a:t>
            </a:r>
            <a:r>
              <a:rPr lang="en-AU" b="0" i="0">
                <a:solidFill>
                  <a:srgbClr val="375375"/>
                </a:solidFill>
                <a:effectLst/>
                <a:latin typeface="__Inter_57436e"/>
              </a:rPr>
              <a:t>: Immunization campaigns to protect against infectious diseases, such as the National Immunisation Program, which provides vaccines for various age groups.</a:t>
            </a:r>
          </a:p>
          <a:p>
            <a:pPr algn="l">
              <a:spcBef>
                <a:spcPts val="900"/>
              </a:spcBef>
              <a:spcAft>
                <a:spcPts val="900"/>
              </a:spcAft>
              <a:buFont typeface="+mj-lt"/>
              <a:buAutoNum type="arabicPeriod"/>
            </a:pPr>
            <a:r>
              <a:rPr lang="en-AU" b="1" i="0">
                <a:solidFill>
                  <a:srgbClr val="375375"/>
                </a:solidFill>
                <a:effectLst/>
                <a:latin typeface="__Inter_57436e"/>
              </a:rPr>
              <a:t>Screening and Early Detection</a:t>
            </a:r>
            <a:r>
              <a:rPr lang="en-AU" b="0" i="0">
                <a:solidFill>
                  <a:srgbClr val="375375"/>
                </a:solidFill>
                <a:effectLst/>
                <a:latin typeface="__Inter_57436e"/>
              </a:rPr>
              <a:t>: Programs that encourage regular health screenings for conditions such as cancer, diabetes, and cardiovascular diseases, facilitating early diagnosis and treatment.</a:t>
            </a:r>
          </a:p>
          <a:p>
            <a:pPr algn="l">
              <a:spcBef>
                <a:spcPts val="900"/>
              </a:spcBef>
              <a:spcAft>
                <a:spcPts val="900"/>
              </a:spcAft>
              <a:buFont typeface="+mj-lt"/>
              <a:buAutoNum type="arabicPeriod"/>
            </a:pPr>
            <a:r>
              <a:rPr lang="en-AU" b="1" i="0">
                <a:solidFill>
                  <a:srgbClr val="375375"/>
                </a:solidFill>
                <a:effectLst/>
                <a:latin typeface="__Inter_57436e"/>
              </a:rPr>
              <a:t>Chronic Disease Prevention</a:t>
            </a:r>
            <a:r>
              <a:rPr lang="en-AU" b="0" i="0">
                <a:solidFill>
                  <a:srgbClr val="375375"/>
                </a:solidFill>
                <a:effectLst/>
                <a:latin typeface="__Inter_57436e"/>
              </a:rPr>
              <a:t>: Efforts to reduce the incidence of chronic conditions through lifestyle interventions, such as smoking cessation, healthy eating, and physical activity promotion.</a:t>
            </a:r>
          </a:p>
          <a:p>
            <a:pPr algn="l">
              <a:spcBef>
                <a:spcPts val="900"/>
              </a:spcBef>
              <a:spcAft>
                <a:spcPts val="900"/>
              </a:spcAft>
              <a:buFont typeface="+mj-lt"/>
              <a:buAutoNum type="arabicPeriod"/>
            </a:pPr>
            <a:r>
              <a:rPr lang="en-AU" b="1" i="0">
                <a:solidFill>
                  <a:srgbClr val="375375"/>
                </a:solidFill>
                <a:effectLst/>
                <a:latin typeface="__Inter_57436e"/>
              </a:rPr>
              <a:t>Mental Health Initiatives</a:t>
            </a:r>
            <a:r>
              <a:rPr lang="en-AU" b="0" i="0">
                <a:solidFill>
                  <a:srgbClr val="375375"/>
                </a:solidFill>
                <a:effectLst/>
                <a:latin typeface="__Inter_57436e"/>
              </a:rPr>
              <a:t>: Programs aimed at promoting mental well-being and preventing mental health issues through support services and community engagement.</a:t>
            </a:r>
          </a:p>
          <a:p>
            <a:pPr algn="l">
              <a:spcBef>
                <a:spcPts val="900"/>
              </a:spcBef>
              <a:spcAft>
                <a:spcPts val="900"/>
              </a:spcAft>
              <a:buFont typeface="+mj-lt"/>
              <a:buAutoNum type="arabicPeriod"/>
            </a:pPr>
            <a:r>
              <a:rPr lang="en-AU" b="1" i="0">
                <a:solidFill>
                  <a:srgbClr val="375375"/>
                </a:solidFill>
                <a:effectLst/>
                <a:latin typeface="__Inter_57436e"/>
              </a:rPr>
              <a:t>Environmental Health</a:t>
            </a:r>
            <a:r>
              <a:rPr lang="en-AU" b="0" i="0">
                <a:solidFill>
                  <a:srgbClr val="375375"/>
                </a:solidFill>
                <a:effectLst/>
                <a:latin typeface="__Inter_57436e"/>
              </a:rPr>
              <a:t>: Addressing factors in the environment that can impact health, such as air and water quality, to prevent health issues related to environmental hazards.</a:t>
            </a:r>
          </a:p>
          <a:p>
            <a:pPr algn="l">
              <a:spcBef>
                <a:spcPts val="900"/>
              </a:spcBef>
            </a:pPr>
            <a:r>
              <a:rPr lang="en-AU" b="0" i="0">
                <a:solidFill>
                  <a:srgbClr val="375375"/>
                </a:solidFill>
                <a:effectLst/>
                <a:latin typeface="__Inter_57436e"/>
              </a:rPr>
              <a:t>Preventative health is a key focus for the Australian healthcare system, with policies and programs designed to improve population health outcomes and reduce the burden of disease on individuals and the healthcare system.</a:t>
            </a:r>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13</a:t>
            </a:fld>
            <a:endParaRPr lang="en-AU"/>
          </a:p>
        </p:txBody>
      </p:sp>
    </p:spTree>
    <p:extLst>
      <p:ext uri="{BB962C8B-B14F-4D97-AF65-F5344CB8AC3E}">
        <p14:creationId xmlns:p14="http://schemas.microsoft.com/office/powerpoint/2010/main" val="319820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AU" b="0" i="0">
                <a:solidFill>
                  <a:srgbClr val="375375"/>
                </a:solidFill>
                <a:effectLst/>
                <a:latin typeface="__Inter_57436e"/>
              </a:rPr>
              <a:t>Preventative health measures in Australia encompass a wide range of initiatives aimed at promoting health and preventing disease. Here are some notable examples:</a:t>
            </a:r>
          </a:p>
          <a:p>
            <a:pPr algn="l">
              <a:spcBef>
                <a:spcPts val="900"/>
              </a:spcBef>
              <a:spcAft>
                <a:spcPts val="900"/>
              </a:spcAft>
              <a:buFont typeface="+mj-lt"/>
              <a:buAutoNum type="arabicPeriod"/>
            </a:pPr>
            <a:r>
              <a:rPr lang="en-AU" b="1" i="0">
                <a:solidFill>
                  <a:srgbClr val="375375"/>
                </a:solidFill>
                <a:effectLst/>
                <a:latin typeface="__Inter_57436e"/>
              </a:rPr>
              <a:t>Vaccination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The </a:t>
            </a:r>
            <a:r>
              <a:rPr lang="en-AU" b="1" i="0">
                <a:solidFill>
                  <a:srgbClr val="375375"/>
                </a:solidFill>
                <a:effectLst/>
                <a:latin typeface="__Inter_57436e"/>
              </a:rPr>
              <a:t>National Immunisation Program (NIP)</a:t>
            </a:r>
            <a:r>
              <a:rPr lang="en-AU" b="0" i="0">
                <a:solidFill>
                  <a:srgbClr val="375375"/>
                </a:solidFill>
                <a:effectLst/>
                <a:latin typeface="__Inter_57436e"/>
              </a:rPr>
              <a:t> provides free vaccines for children, adolescents, and certain adults to protect against diseases such as measles, mumps, rubella, and influenza.</a:t>
            </a:r>
          </a:p>
          <a:p>
            <a:pPr algn="l">
              <a:spcBef>
                <a:spcPts val="900"/>
              </a:spcBef>
              <a:spcAft>
                <a:spcPts val="900"/>
              </a:spcAft>
              <a:buFont typeface="+mj-lt"/>
              <a:buAutoNum type="arabicPeriod"/>
            </a:pPr>
            <a:r>
              <a:rPr lang="en-AU" b="1" i="0">
                <a:solidFill>
                  <a:srgbClr val="375375"/>
                </a:solidFill>
                <a:effectLst/>
                <a:latin typeface="__Inter_57436e"/>
              </a:rPr>
              <a:t>Health Screenings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err="1">
                <a:solidFill>
                  <a:srgbClr val="375375"/>
                </a:solidFill>
                <a:effectLst/>
                <a:latin typeface="__Inter_57436e"/>
              </a:rPr>
              <a:t>BreastScreen</a:t>
            </a:r>
            <a:r>
              <a:rPr lang="en-AU" b="1" i="0">
                <a:solidFill>
                  <a:srgbClr val="375375"/>
                </a:solidFill>
                <a:effectLst/>
                <a:latin typeface="__Inter_57436e"/>
              </a:rPr>
              <a:t> Australia</a:t>
            </a:r>
            <a:r>
              <a:rPr lang="en-AU" b="0" i="0">
                <a:solidFill>
                  <a:srgbClr val="375375"/>
                </a:solidFill>
                <a:effectLst/>
                <a:latin typeface="__Inter_57436e"/>
              </a:rPr>
              <a:t>: A national program offering free mammograms every two years for women aged 50 to 74 to detect breast cancer early.</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National Cervical Screening Program</a:t>
            </a:r>
            <a:r>
              <a:rPr lang="en-AU" b="0" i="0">
                <a:solidFill>
                  <a:srgbClr val="375375"/>
                </a:solidFill>
                <a:effectLst/>
                <a:latin typeface="__Inter_57436e"/>
              </a:rPr>
              <a:t>: This program encourages women aged 25 to 74 to undergo regular cervical screenings to detect precursors to cervical cancer.</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Bowel Cancer Screening Program</a:t>
            </a:r>
            <a:r>
              <a:rPr lang="en-AU" b="0" i="0">
                <a:solidFill>
                  <a:srgbClr val="375375"/>
                </a:solidFill>
                <a:effectLst/>
                <a:latin typeface="__Inter_57436e"/>
              </a:rPr>
              <a:t>: A program that provides free screening kits to eligible Australians aged 50 to 74 for early detection of bowel cancer.</a:t>
            </a:r>
          </a:p>
          <a:p>
            <a:pPr algn="l">
              <a:spcBef>
                <a:spcPts val="900"/>
              </a:spcBef>
              <a:spcAft>
                <a:spcPts val="900"/>
              </a:spcAft>
              <a:buFont typeface="+mj-lt"/>
              <a:buAutoNum type="arabicPeriod"/>
            </a:pPr>
            <a:r>
              <a:rPr lang="en-AU" b="1" i="0">
                <a:solidFill>
                  <a:srgbClr val="375375"/>
                </a:solidFill>
                <a:effectLst/>
                <a:latin typeface="__Inter_57436e"/>
              </a:rPr>
              <a:t>Chronic Disease Prevention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Heart Foundation’s Healthy Heart Program</a:t>
            </a:r>
            <a:r>
              <a:rPr lang="en-AU" b="0" i="0">
                <a:solidFill>
                  <a:srgbClr val="375375"/>
                </a:solidFill>
                <a:effectLst/>
                <a:latin typeface="__Inter_57436e"/>
              </a:rPr>
              <a:t>: Offers resources for maintaining heart health through diet, exercise, and regular check-ups.</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Diabetes Prevention Programs</a:t>
            </a:r>
            <a:r>
              <a:rPr lang="en-AU" b="0" i="0">
                <a:solidFill>
                  <a:srgbClr val="375375"/>
                </a:solidFill>
                <a:effectLst/>
                <a:latin typeface="__Inter_57436e"/>
              </a:rPr>
              <a:t>: Initiatives aimed at educating at-risk populations about lifestyle changes to prevent type 2 diabetes.</a:t>
            </a:r>
          </a:p>
          <a:p>
            <a:pPr algn="l">
              <a:spcBef>
                <a:spcPts val="900"/>
              </a:spcBef>
              <a:spcAft>
                <a:spcPts val="900"/>
              </a:spcAft>
              <a:buFont typeface="+mj-lt"/>
              <a:buAutoNum type="arabicPeriod"/>
            </a:pPr>
            <a:r>
              <a:rPr lang="en-AU" b="1" i="0">
                <a:solidFill>
                  <a:srgbClr val="375375"/>
                </a:solidFill>
                <a:effectLst/>
                <a:latin typeface="__Inter_57436e"/>
              </a:rPr>
              <a:t>Mental Health Initiatives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Beyond Blue</a:t>
            </a:r>
            <a:r>
              <a:rPr lang="en-AU" b="0" i="0">
                <a:solidFill>
                  <a:srgbClr val="375375"/>
                </a:solidFill>
                <a:effectLst/>
                <a:latin typeface="__Inter_57436e"/>
              </a:rPr>
              <a:t> and </a:t>
            </a:r>
            <a:r>
              <a:rPr lang="en-AU" b="1" i="0">
                <a:solidFill>
                  <a:srgbClr val="375375"/>
                </a:solidFill>
                <a:effectLst/>
                <a:latin typeface="__Inter_57436e"/>
              </a:rPr>
              <a:t>Lifeline</a:t>
            </a:r>
            <a:r>
              <a:rPr lang="en-AU" b="0" i="0">
                <a:solidFill>
                  <a:srgbClr val="375375"/>
                </a:solidFill>
                <a:effectLst/>
                <a:latin typeface="__Inter_57436e"/>
              </a:rPr>
              <a:t>: Organizations providing resources, support, and education to promote mental well-being and prevent mental health issues.</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Mental Health First Aid</a:t>
            </a:r>
            <a:r>
              <a:rPr lang="en-AU" b="0" i="0">
                <a:solidFill>
                  <a:srgbClr val="375375"/>
                </a:solidFill>
                <a:effectLst/>
                <a:latin typeface="__Inter_57436e"/>
              </a:rPr>
              <a:t>: Training programs designed to equip individuals with the skills to help someone experiencing a mental health crisis.</a:t>
            </a:r>
          </a:p>
          <a:p>
            <a:pPr algn="l">
              <a:spcBef>
                <a:spcPts val="900"/>
              </a:spcBef>
              <a:spcAft>
                <a:spcPts val="900"/>
              </a:spcAft>
              <a:buFont typeface="+mj-lt"/>
              <a:buAutoNum type="arabicPeriod"/>
            </a:pPr>
            <a:r>
              <a:rPr lang="en-AU" b="1" i="0">
                <a:solidFill>
                  <a:srgbClr val="375375"/>
                </a:solidFill>
                <a:effectLst/>
                <a:latin typeface="__Inter_57436e"/>
              </a:rPr>
              <a:t>Tobacco Control Measures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Strict regulations on tobacco advertising, plain packaging laws, and public smoking bans to reduce smoking rates and prevent smoking-related diseases.</a:t>
            </a:r>
          </a:p>
          <a:p>
            <a:pPr algn="l">
              <a:spcBef>
                <a:spcPts val="900"/>
              </a:spcBef>
              <a:spcAft>
                <a:spcPts val="900"/>
              </a:spcAft>
              <a:buFont typeface="+mj-lt"/>
              <a:buAutoNum type="arabicPeriod"/>
            </a:pPr>
            <a:r>
              <a:rPr lang="en-AU" b="1" i="0">
                <a:solidFill>
                  <a:srgbClr val="375375"/>
                </a:solidFill>
                <a:effectLst/>
                <a:latin typeface="__Inter_57436e"/>
              </a:rPr>
              <a:t>Nutrition and Physical Activity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The Australian Dietary Guidelines</a:t>
            </a:r>
            <a:r>
              <a:rPr lang="en-AU" b="0" i="0">
                <a:solidFill>
                  <a:srgbClr val="375375"/>
                </a:solidFill>
                <a:effectLst/>
                <a:latin typeface="__Inter_57436e"/>
              </a:rPr>
              <a:t>: Provide evidence-based recommendations on healthy eating to promote good nutrition.</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Get Up &amp; Grow</a:t>
            </a:r>
            <a:r>
              <a:rPr lang="en-AU" b="0" i="0">
                <a:solidFill>
                  <a:srgbClr val="375375"/>
                </a:solidFill>
                <a:effectLst/>
                <a:latin typeface="__Inter_57436e"/>
              </a:rPr>
              <a:t>: A program aimed at promoting physical activity and healthy eating among young children and their families.</a:t>
            </a:r>
          </a:p>
          <a:p>
            <a:pPr algn="l">
              <a:spcBef>
                <a:spcPts val="900"/>
              </a:spcBef>
              <a:spcAft>
                <a:spcPts val="900"/>
              </a:spcAft>
              <a:buFont typeface="+mj-lt"/>
              <a:buAutoNum type="arabicPeriod"/>
            </a:pPr>
            <a:r>
              <a:rPr lang="en-AU" b="1" i="0">
                <a:solidFill>
                  <a:srgbClr val="375375"/>
                </a:solidFill>
                <a:effectLst/>
                <a:latin typeface="__Inter_57436e"/>
              </a:rPr>
              <a:t>Community Health Initiatives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Walk to School Day</a:t>
            </a:r>
            <a:r>
              <a:rPr lang="en-AU" b="0" i="0">
                <a:solidFill>
                  <a:srgbClr val="375375"/>
                </a:solidFill>
                <a:effectLst/>
                <a:latin typeface="__Inter_57436e"/>
              </a:rPr>
              <a:t> and other community events that encourage physical activity and healthy lifestyles among children and families.</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Programs targeting social determinants of health, such as housing, education, and employment, to improve overall community well-being.</a:t>
            </a:r>
          </a:p>
          <a:p>
            <a:pPr algn="l">
              <a:spcBef>
                <a:spcPts val="900"/>
              </a:spcBef>
              <a:spcAft>
                <a:spcPts val="900"/>
              </a:spcAft>
              <a:buFont typeface="+mj-lt"/>
              <a:buAutoNum type="arabicPeriod"/>
            </a:pPr>
            <a:r>
              <a:rPr lang="en-AU" b="1" i="0">
                <a:solidFill>
                  <a:srgbClr val="375375"/>
                </a:solidFill>
                <a:effectLst/>
                <a:latin typeface="__Inter_57436e"/>
              </a:rPr>
              <a:t>HIV Prevention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Initiatives such as </a:t>
            </a:r>
            <a:r>
              <a:rPr lang="en-AU" b="1" i="0" err="1">
                <a:solidFill>
                  <a:srgbClr val="375375"/>
                </a:solidFill>
                <a:effectLst/>
                <a:latin typeface="__Inter_57436e"/>
              </a:rPr>
              <a:t>PrEP</a:t>
            </a:r>
            <a:r>
              <a:rPr lang="en-AU" b="1" i="0">
                <a:solidFill>
                  <a:srgbClr val="375375"/>
                </a:solidFill>
                <a:effectLst/>
                <a:latin typeface="__Inter_57436e"/>
              </a:rPr>
              <a:t> (pre-exposure prophylaxis)</a:t>
            </a:r>
            <a:r>
              <a:rPr lang="en-AU" b="0" i="0">
                <a:solidFill>
                  <a:srgbClr val="375375"/>
                </a:solidFill>
                <a:effectLst/>
                <a:latin typeface="__Inter_57436e"/>
              </a:rPr>
              <a:t> and comprehensive sexual health education to reduce the transmission of HIV and sexually transmitted infections.</a:t>
            </a:r>
          </a:p>
          <a:p>
            <a:pPr algn="l">
              <a:spcBef>
                <a:spcPts val="900"/>
              </a:spcBef>
            </a:pPr>
            <a:r>
              <a:rPr lang="en-AU" b="0" i="0">
                <a:solidFill>
                  <a:srgbClr val="375375"/>
                </a:solidFill>
                <a:effectLst/>
                <a:latin typeface="__Inter_57436e"/>
              </a:rPr>
              <a:t>These measures reflect Australia's commitment to a preventative health approach, aiming to enhance population health and reduce the incidence of preventable diseases.</a:t>
            </a:r>
          </a:p>
          <a:p>
            <a:r>
              <a:rPr lang="en-AU"/>
              <a:t>Whiteboard responses;</a:t>
            </a:r>
          </a:p>
          <a:p>
            <a:endParaRPr lang="en-AU"/>
          </a:p>
          <a:p>
            <a:r>
              <a:rPr lang="en-AU"/>
              <a:t>Mealtime management </a:t>
            </a:r>
          </a:p>
          <a:p>
            <a:r>
              <a:rPr lang="en-AU"/>
              <a:t>Epilepsy Management Bowel Management</a:t>
            </a:r>
          </a:p>
          <a:p>
            <a:r>
              <a:rPr lang="en-AU"/>
              <a:t>Bowel Management ( constipation)</a:t>
            </a:r>
          </a:p>
          <a:p>
            <a:r>
              <a:rPr lang="en-AU"/>
              <a:t> Wound management</a:t>
            </a:r>
          </a:p>
          <a:p>
            <a:r>
              <a:rPr lang="en-AU"/>
              <a:t>Medication administration </a:t>
            </a:r>
          </a:p>
          <a:p>
            <a:r>
              <a:rPr lang="en-AU"/>
              <a:t>Mental Health </a:t>
            </a:r>
          </a:p>
          <a:p>
            <a:r>
              <a:rPr lang="en-AU"/>
              <a:t>Pian management</a:t>
            </a:r>
          </a:p>
          <a:p>
            <a:r>
              <a:rPr lang="en-AU"/>
              <a:t>Weight management/ nutritional issues</a:t>
            </a:r>
          </a:p>
          <a:p>
            <a:r>
              <a:rPr lang="en-AU"/>
              <a:t>Oral Care issues </a:t>
            </a:r>
          </a:p>
          <a:p>
            <a:r>
              <a:rPr lang="en-AU"/>
              <a:t>Vision/ hearing impairment</a:t>
            </a:r>
          </a:p>
          <a:p>
            <a:r>
              <a:rPr lang="en-AU"/>
              <a:t>Polypharmacy </a:t>
            </a:r>
          </a:p>
          <a:p>
            <a:endParaRPr lang="en-AU"/>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A34B24-EBEC-4ED2-8926-F2F1906013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6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en-US" b="1"/>
              <a:t>Richard’s story. He lived in the UK……….</a:t>
            </a:r>
          </a:p>
          <a:p>
            <a:pPr eaLnBrk="1" hangingPunct="1"/>
            <a:r>
              <a:rPr lang="en-AU" b="1"/>
              <a:t>This is Richard.</a:t>
            </a:r>
          </a:p>
          <a:p>
            <a:pPr eaLnBrk="1" hangingPunct="1"/>
            <a:r>
              <a:rPr lang="en-AU" sz="1200" kern="1200">
                <a:solidFill>
                  <a:schemeClr val="tx1"/>
                </a:solidFill>
                <a:effectLst/>
                <a:latin typeface="+mn-lt"/>
                <a:ea typeface="+mn-ea"/>
                <a:cs typeface="+mn-cs"/>
              </a:rPr>
              <a:t>Richard had Down’s syndrome, psychosis and a mischievous sense of humour. He loved theme parks, theatre classes, watching ‘Mr Bean’ and tickling people’s toes! Richard also had constipation from birth. There’s nothing glamorous about ‘poo’ but his parents understood Richard’s needs and did their best to make toileting fun! Laughter could be heard from the bathroom every night, as</a:t>
            </a:r>
            <a:r>
              <a:rPr lang="en-AU" sz="1200" kern="1200" baseline="0">
                <a:solidFill>
                  <a:schemeClr val="tx1"/>
                </a:solidFill>
                <a:effectLst/>
                <a:latin typeface="+mn-lt"/>
                <a:ea typeface="+mn-ea"/>
                <a:cs typeface="+mn-cs"/>
              </a:rPr>
              <a:t> his</a:t>
            </a:r>
            <a:r>
              <a:rPr lang="en-AU" sz="1200" kern="1200">
                <a:solidFill>
                  <a:schemeClr val="tx1"/>
                </a:solidFill>
                <a:effectLst/>
                <a:latin typeface="+mn-lt"/>
                <a:ea typeface="+mn-ea"/>
                <a:cs typeface="+mn-cs"/>
              </a:rPr>
              <a:t> parents helped Richard to relax and encouraged bowel movements.</a:t>
            </a:r>
          </a:p>
          <a:p>
            <a:pPr fontAlgn="base"/>
            <a:r>
              <a:rPr lang="en-AU" sz="1200" kern="1200">
                <a:solidFill>
                  <a:schemeClr val="tx1"/>
                </a:solidFill>
                <a:effectLst/>
                <a:latin typeface="+mn-lt"/>
                <a:ea typeface="+mn-ea"/>
                <a:cs typeface="+mn-cs"/>
              </a:rPr>
              <a:t>When Richard left home, assessment reports by professionals said very clearly that his constipation would always need close monitoring and support and that constipation should always be considered as a potential cause, when his mental health deteriorated. Somehow, this knowledge was lost over the years.</a:t>
            </a:r>
          </a:p>
          <a:p>
            <a:pPr fontAlgn="base"/>
            <a:r>
              <a:rPr lang="en-AU" sz="1200" b="1" kern="1200">
                <a:solidFill>
                  <a:schemeClr val="tx1"/>
                </a:solidFill>
                <a:effectLst/>
                <a:latin typeface="+mn-lt"/>
                <a:ea typeface="+mn-ea"/>
                <a:cs typeface="+mn-cs"/>
              </a:rPr>
              <a:t>Richard sadly died very suddenly in 2012 as a result of unmanaged constipation. He was only 33 years old. Over 10kg of faeces was removed from Richard’s bowels before he died and his bowel was 18cm diameter at post-mortem</a:t>
            </a:r>
            <a:r>
              <a:rPr lang="en-AU" sz="1200" kern="1200">
                <a:solidFill>
                  <a:schemeClr val="tx1"/>
                </a:solidFill>
                <a:effectLst/>
                <a:latin typeface="+mn-lt"/>
                <a:ea typeface="+mn-ea"/>
                <a:cs typeface="+mn-cs"/>
              </a:rPr>
              <a:t>. His psychiatrist and GP had both seen him that week but did not recognise the extent of faecal impaction. Richard’s withdrawal and distress were attributed to his mental health and a mental health admission was arranged, when he actually needed urgent medical attention.</a:t>
            </a:r>
          </a:p>
          <a:p>
            <a:pPr fontAlgn="base"/>
            <a:r>
              <a:rPr lang="en-AU" sz="1200" kern="1200">
                <a:solidFill>
                  <a:schemeClr val="tx1"/>
                </a:solidFill>
                <a:effectLst/>
                <a:latin typeface="+mn-lt"/>
                <a:ea typeface="+mn-ea"/>
                <a:cs typeface="+mn-cs"/>
              </a:rPr>
              <a:t>When Richard was finally admitted to hospital, his assessment and treatment were inadequate, the faecal impaction persisted and he aspirated gastric contents and died. It is difficult and harrowing to imagine how much pain and discomfort Richard must have been in, for quite some time.</a:t>
            </a:r>
          </a:p>
          <a:p>
            <a:pPr eaLnBrk="1" hangingPunct="1"/>
            <a:endParaRPr lang="en-AU" altLang="en-US"/>
          </a:p>
          <a:p>
            <a:pPr eaLnBrk="1" hangingPunct="1"/>
            <a:r>
              <a:rPr lang="en-AU" altLang="en-US" sz="800" b="1"/>
              <a:t>This</a:t>
            </a:r>
            <a:r>
              <a:rPr lang="en-AU" altLang="en-US" sz="800" b="1" baseline="0"/>
              <a:t> is an extract of a piece written by Richard’s sister Emily, a senior psychologist employed in a mental health service for people with disability in the UK.</a:t>
            </a:r>
            <a:endParaRPr lang="en-AU" altLang="en-US" sz="800" b="1"/>
          </a:p>
          <a:p>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17</a:t>
            </a:fld>
            <a:endParaRPr lang="en-AU"/>
          </a:p>
        </p:txBody>
      </p:sp>
    </p:spTree>
    <p:extLst>
      <p:ext uri="{BB962C8B-B14F-4D97-AF65-F5344CB8AC3E}">
        <p14:creationId xmlns:p14="http://schemas.microsoft.com/office/powerpoint/2010/main" val="1501166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4775">
              <a:spcBef>
                <a:spcPts val="646"/>
              </a:spcBef>
            </a:pPr>
            <a:endParaRPr lang="en-US" sz="1700">
              <a:latin typeface="Arial"/>
              <a:ea typeface="Arial" panose="020B0604020202020204" pitchFamily="34" charset="0"/>
              <a:cs typeface="Arial"/>
            </a:endParaRPr>
          </a:p>
          <a:p>
            <a:pPr marL="104775">
              <a:spcBef>
                <a:spcPts val="646"/>
              </a:spcBef>
            </a:pPr>
            <a:r>
              <a:rPr lang="en-US" sz="1700">
                <a:latin typeface="Arial"/>
                <a:ea typeface="Arial" panose="020B0604020202020204" pitchFamily="34" charset="0"/>
                <a:cs typeface="Arial"/>
              </a:rPr>
              <a:t>Key findings were evidence of:</a:t>
            </a:r>
          </a:p>
          <a:p>
            <a:pPr marL="390525" indent="-285750">
              <a:spcBef>
                <a:spcPts val="646"/>
              </a:spcBef>
              <a:buFont typeface="Arial" panose="020B0604020202020204" pitchFamily="34" charset="0"/>
              <a:buChar char="•"/>
            </a:pPr>
            <a:r>
              <a:rPr lang="en-US" sz="1700">
                <a:latin typeface="Arial"/>
                <a:ea typeface="Arial" panose="020B0604020202020204" pitchFamily="34" charset="0"/>
                <a:cs typeface="Arial"/>
              </a:rPr>
              <a:t>mental health concerns including depression, self harming </a:t>
            </a:r>
            <a:r>
              <a:rPr lang="en-US" sz="1700" err="1">
                <a:latin typeface="Arial"/>
                <a:ea typeface="Arial" panose="020B0604020202020204" pitchFamily="34" charset="0"/>
                <a:cs typeface="Arial"/>
              </a:rPr>
              <a:t>behaviours</a:t>
            </a:r>
            <a:r>
              <a:rPr lang="en-US" sz="1700">
                <a:latin typeface="Arial"/>
                <a:ea typeface="Arial" panose="020B0604020202020204" pitchFamily="34" charset="0"/>
                <a:cs typeface="Arial"/>
              </a:rPr>
              <a:t> and anxiety.</a:t>
            </a:r>
          </a:p>
          <a:p>
            <a:pPr marL="390525" indent="-285750">
              <a:spcBef>
                <a:spcPts val="646"/>
              </a:spcBef>
              <a:buFont typeface="Arial" panose="020B0604020202020204" pitchFamily="34" charset="0"/>
              <a:buChar char="•"/>
            </a:pPr>
            <a:r>
              <a:rPr lang="en-US" sz="1700">
                <a:latin typeface="Arial"/>
                <a:ea typeface="Arial" panose="020B0604020202020204" pitchFamily="34" charset="0"/>
                <a:cs typeface="Arial"/>
              </a:rPr>
              <a:t>Considerable proportion of people experienced issues affecting their eating or drinking including dental problems and swallowing problems, medication and disease processes</a:t>
            </a:r>
          </a:p>
          <a:p>
            <a:pPr marL="390525" indent="-285750">
              <a:spcBef>
                <a:spcPts val="646"/>
              </a:spcBef>
              <a:buFont typeface="Arial" panose="020B0604020202020204" pitchFamily="34" charset="0"/>
              <a:buChar char="•"/>
            </a:pPr>
            <a:r>
              <a:rPr lang="en-US" sz="1700">
                <a:latin typeface="Arial"/>
                <a:ea typeface="Arial" panose="020B0604020202020204" pitchFamily="34" charset="0"/>
                <a:cs typeface="Arial"/>
              </a:rPr>
              <a:t>higher rates of polypharmacy including psychotropic medications being commonly prescribed to the person who had dies often in absence of diagnosed mental illness</a:t>
            </a:r>
          </a:p>
          <a:p>
            <a:pPr marL="104775">
              <a:spcBef>
                <a:spcPts val="646"/>
              </a:spcBef>
            </a:pPr>
            <a:endParaRPr lang="en-US" sz="1700">
              <a:latin typeface="Arial" panose="020B0604020202020204" pitchFamily="34" charset="0"/>
              <a:ea typeface="Arial" panose="020B0604020202020204" pitchFamily="34" charset="0"/>
              <a:cs typeface="Arial"/>
            </a:endParaRPr>
          </a:p>
          <a:p>
            <a:pPr marL="104775">
              <a:spcBef>
                <a:spcPts val="646"/>
              </a:spcBef>
            </a:pPr>
            <a:r>
              <a:rPr lang="en-US" sz="1200">
                <a:latin typeface="+mn-lt"/>
                <a:ea typeface="Arial" panose="020B0604020202020204" pitchFamily="34" charset="0"/>
                <a:cs typeface="Arial"/>
              </a:rPr>
              <a:t>Dates of last comprehensive health assessments was unknown for a number of people who died</a:t>
            </a:r>
          </a:p>
          <a:p>
            <a:pPr marL="104775">
              <a:spcBef>
                <a:spcPts val="646"/>
              </a:spcBef>
            </a:pPr>
            <a:endParaRPr lang="en-US" sz="1200">
              <a:latin typeface="+mn-lt"/>
              <a:ea typeface="Arial" panose="020B0604020202020204" pitchFamily="34" charset="0"/>
              <a:cs typeface="Arial"/>
            </a:endParaRPr>
          </a:p>
          <a:p>
            <a:pPr marL="104775">
              <a:spcBef>
                <a:spcPts val="646"/>
              </a:spcBef>
            </a:pPr>
            <a:r>
              <a:rPr lang="en-US" sz="1200">
                <a:latin typeface="+mn-lt"/>
                <a:ea typeface="Arial" panose="020B0604020202020204" pitchFamily="34" charset="0"/>
                <a:cs typeface="Arial"/>
              </a:rPr>
              <a:t>About half the majority of people were outside the healthy weight range with their exercise status unknown - suggesting no monitoring had occurred.</a:t>
            </a:r>
          </a:p>
          <a:p>
            <a:pPr marL="104775">
              <a:spcBef>
                <a:spcPts val="646"/>
              </a:spcBef>
            </a:pPr>
            <a:endParaRPr lang="en-US" sz="1200">
              <a:latin typeface="+mn-lt"/>
              <a:ea typeface="Arial" panose="020B0604020202020204" pitchFamily="34" charset="0"/>
              <a:cs typeface="Arial"/>
            </a:endParaRPr>
          </a:p>
          <a:p>
            <a:pPr marL="104775">
              <a:spcBef>
                <a:spcPts val="1931"/>
              </a:spcBef>
            </a:pPr>
            <a:r>
              <a:rPr lang="en-US" sz="1200">
                <a:solidFill>
                  <a:srgbClr val="1C1D1E"/>
                </a:solidFill>
                <a:latin typeface="+mn-lt"/>
                <a:ea typeface="Arial" panose="020B0604020202020204" pitchFamily="34" charset="0"/>
                <a:cs typeface="Arial"/>
              </a:rPr>
              <a:t>This report summary is the first of its kind to provide a</a:t>
            </a:r>
            <a:r>
              <a:rPr lang="en-AU" sz="1200">
                <a:latin typeface="+mn-lt"/>
                <a:ea typeface="Arial" panose="020B0604020202020204" pitchFamily="34" charset="0"/>
                <a:cs typeface="Arial"/>
              </a:rPr>
              <a:t> </a:t>
            </a:r>
            <a:r>
              <a:rPr lang="en-US" sz="1200">
                <a:solidFill>
                  <a:srgbClr val="1C1D1E"/>
                </a:solidFill>
                <a:latin typeface="+mn-lt"/>
                <a:ea typeface="Arial" panose="020B0604020202020204" pitchFamily="34" charset="0"/>
                <a:cs typeface="Arial"/>
              </a:rPr>
              <a:t>national baseline picture of death trends and related factors by drawing on published state </a:t>
            </a:r>
            <a:r>
              <a:rPr lang="en-US" sz="1200" err="1">
                <a:solidFill>
                  <a:srgbClr val="1C1D1E"/>
                </a:solidFill>
                <a:latin typeface="+mn-lt"/>
                <a:ea typeface="Arial" panose="020B0604020202020204" pitchFamily="34" charset="0"/>
                <a:cs typeface="Arial"/>
              </a:rPr>
              <a:t>andterritory</a:t>
            </a:r>
            <a:r>
              <a:rPr lang="en-AU" sz="1200">
                <a:latin typeface="+mn-lt"/>
                <a:ea typeface="Arial" panose="020B0604020202020204" pitchFamily="34" charset="0"/>
                <a:cs typeface="Arial"/>
              </a:rPr>
              <a:t> </a:t>
            </a:r>
            <a:r>
              <a:rPr lang="en-US" sz="1200">
                <a:solidFill>
                  <a:srgbClr val="1C1D1E"/>
                </a:solidFill>
                <a:latin typeface="+mn-lt"/>
                <a:ea typeface="Arial" panose="020B0604020202020204" pitchFamily="34" charset="0"/>
                <a:cs typeface="Arial"/>
              </a:rPr>
              <a:t>level disability death review data. </a:t>
            </a:r>
          </a:p>
          <a:p>
            <a:pPr marL="104775">
              <a:spcBef>
                <a:spcPts val="1931"/>
              </a:spcBef>
            </a:pPr>
            <a:endParaRPr lang="en-US" sz="1200">
              <a:solidFill>
                <a:srgbClr val="1C1D1E"/>
              </a:solidFill>
              <a:latin typeface="+mn-lt"/>
              <a:ea typeface="Arial" panose="020B0604020202020204" pitchFamily="34" charset="0"/>
              <a:cs typeface="Arial"/>
            </a:endParaRPr>
          </a:p>
          <a:p>
            <a:pPr marL="104775">
              <a:spcBef>
                <a:spcPts val="1931"/>
              </a:spcBef>
            </a:pPr>
            <a:r>
              <a:rPr lang="en-US" sz="1200">
                <a:solidFill>
                  <a:srgbClr val="1C1D1E"/>
                </a:solidFill>
                <a:latin typeface="+mn-lt"/>
                <a:ea typeface="Arial" panose="020B0604020202020204" pitchFamily="34" charset="0"/>
                <a:cs typeface="Arial"/>
              </a:rPr>
              <a:t>The </a:t>
            </a:r>
            <a:r>
              <a:rPr lang="en-US" sz="1200">
                <a:latin typeface="+mn-lt"/>
                <a:ea typeface="Arial" panose="020B0604020202020204" pitchFamily="34" charset="0"/>
                <a:cs typeface="Arial"/>
              </a:rPr>
              <a:t>report details findings from the death reviews of 901 people with disability providing</a:t>
            </a:r>
            <a:r>
              <a:rPr lang="en-AU" sz="1200">
                <a:latin typeface="+mn-lt"/>
                <a:ea typeface="Arial" panose="020B0604020202020204" pitchFamily="34" charset="0"/>
                <a:cs typeface="Arial"/>
              </a:rPr>
              <a:t> </a:t>
            </a:r>
            <a:r>
              <a:rPr lang="en-US" sz="1200">
                <a:latin typeface="+mn-lt"/>
                <a:ea typeface="Arial" panose="020B0604020202020204" pitchFamily="34" charset="0"/>
                <a:cs typeface="Arial"/>
              </a:rPr>
              <a:t>across the states of Vic, QLD and </a:t>
            </a:r>
            <a:r>
              <a:rPr lang="en-US" sz="1200" spc="-44">
                <a:latin typeface="+mn-lt"/>
                <a:ea typeface="Arial" panose="020B0604020202020204" pitchFamily="34" charset="0"/>
                <a:cs typeface="Arial"/>
              </a:rPr>
              <a:t>NSW. </a:t>
            </a:r>
            <a:r>
              <a:rPr lang="en-US" sz="1200">
                <a:latin typeface="+mn-lt"/>
                <a:ea typeface="Arial" panose="020B0604020202020204" pitchFamily="34" charset="0"/>
                <a:cs typeface="Arial"/>
              </a:rPr>
              <a:t>Deaths span a time period of 2007-2018. Along with insight into mortality rates and causes, the report highlights areas of problematic practice</a:t>
            </a:r>
            <a:r>
              <a:rPr lang="en-AU" sz="1200">
                <a:latin typeface="+mn-lt"/>
                <a:ea typeface="Arial" panose="020B0604020202020204" pitchFamily="34" charset="0"/>
                <a:cs typeface="Arial"/>
              </a:rPr>
              <a:t> </a:t>
            </a:r>
            <a:r>
              <a:rPr lang="en-US" sz="1200">
                <a:latin typeface="+mn-lt"/>
                <a:ea typeface="Arial" panose="020B0604020202020204" pitchFamily="34" charset="0"/>
                <a:cs typeface="Arial"/>
              </a:rPr>
              <a:t>across jurisdictions that potentially contributed to some deaths. </a:t>
            </a:r>
          </a:p>
          <a:p>
            <a:pPr marL="104775">
              <a:spcBef>
                <a:spcPts val="1931"/>
              </a:spcBef>
            </a:pPr>
            <a:endParaRPr lang="en-US" sz="1200">
              <a:latin typeface="+mn-lt"/>
              <a:ea typeface="Arial" panose="020B0604020202020204" pitchFamily="34" charset="0"/>
              <a:cs typeface="Arial"/>
            </a:endParaRPr>
          </a:p>
          <a:p>
            <a:pPr marL="104775">
              <a:spcBef>
                <a:spcPts val="1931"/>
              </a:spcBef>
            </a:pPr>
            <a:r>
              <a:rPr lang="en-US" sz="1200">
                <a:latin typeface="+mn-lt"/>
                <a:ea typeface="Arial" panose="020B0604020202020204" pitchFamily="34" charset="0"/>
                <a:cs typeface="Arial"/>
              </a:rPr>
              <a:t>If you don’t know of Trollers work, then we encourage you to view the scoping review</a:t>
            </a:r>
          </a:p>
          <a:p>
            <a:pPr marL="104775">
              <a:spcBef>
                <a:spcPts val="1931"/>
              </a:spcBef>
            </a:pPr>
            <a:endParaRPr lang="en-US" sz="1200">
              <a:latin typeface="+mn-lt"/>
              <a:ea typeface="Arial" panose="020B0604020202020204" pitchFamily="34" charset="0"/>
              <a:cs typeface="Arial"/>
            </a:endParaRPr>
          </a:p>
          <a:p>
            <a:pPr marL="104775">
              <a:spcBef>
                <a:spcPts val="1931"/>
              </a:spcBef>
            </a:pPr>
            <a:r>
              <a:rPr lang="en-US" sz="1200">
                <a:latin typeface="+mn-lt"/>
                <a:ea typeface="Arial" panose="020B0604020202020204" pitchFamily="34" charset="0"/>
                <a:cs typeface="Arial"/>
              </a:rPr>
              <a:t>This research is what our project has come out of. </a:t>
            </a:r>
            <a:endParaRPr lang="en-AU" sz="1200">
              <a:latin typeface="+mn-lt"/>
              <a:ea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18</a:t>
            </a:fld>
            <a:endParaRPr lang="en-AU"/>
          </a:p>
        </p:txBody>
      </p:sp>
    </p:spTree>
    <p:extLst>
      <p:ext uri="{BB962C8B-B14F-4D97-AF65-F5344CB8AC3E}">
        <p14:creationId xmlns:p14="http://schemas.microsoft.com/office/powerpoint/2010/main" val="217086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Mental Health Concerns-</a:t>
            </a:r>
            <a:r>
              <a:rPr lang="en-US">
                <a:solidFill>
                  <a:schemeClr val="tx1"/>
                </a:solidFill>
              </a:rPr>
              <a:t>Depression, self-harming </a:t>
            </a:r>
            <a:r>
              <a:rPr lang="en-US" err="1">
                <a:solidFill>
                  <a:schemeClr val="tx1"/>
                </a:solidFill>
              </a:rPr>
              <a:t>behaviours</a:t>
            </a:r>
            <a:r>
              <a:rPr lang="en-US">
                <a:solidFill>
                  <a:schemeClr val="tx1"/>
                </a:solidFill>
              </a:rPr>
              <a:t> and anxiety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Physical health  problems-</a:t>
            </a:r>
            <a:r>
              <a:rPr lang="en-US"/>
              <a:t>Dental problems, epilepsy, constipation, urinary incontinence and Gastro </a:t>
            </a:r>
            <a:r>
              <a:rPr lang="en-US" err="1"/>
              <a:t>Oesophageal</a:t>
            </a:r>
            <a:r>
              <a:rPr lang="en-US"/>
              <a:t> Reflux Disease (GORD).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Swallowing &amp; mealtime support-</a:t>
            </a:r>
            <a:r>
              <a:rPr lang="en-US">
                <a:solidFill>
                  <a:schemeClr val="tx1"/>
                </a:solidFill>
              </a:rPr>
              <a:t>People who died experienced issues that may have impacted how and/or what they ate. For example: missing teeth and other dental problems, swallowing problems related to GORD, medications and disease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Mobility &amp;Communication- people with limited communication/ mobility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Health assessments- date of health assessments unknown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Weight, exercise and lifestyle risks- over ½ the people who died were outside the healthy weight range</a:t>
            </a: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AU"/>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19</a:t>
            </a:fld>
            <a:endParaRPr lang="en-AU"/>
          </a:p>
        </p:txBody>
      </p:sp>
    </p:spTree>
    <p:extLst>
      <p:ext uri="{BB962C8B-B14F-4D97-AF65-F5344CB8AC3E}">
        <p14:creationId xmlns:p14="http://schemas.microsoft.com/office/powerpoint/2010/main" val="283420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0">
                <a:solidFill>
                  <a:srgbClr val="612C69"/>
                </a:solidFill>
                <a:effectLst/>
                <a:latin typeface="+mn-lt"/>
              </a:rPr>
              <a:t>Practice Alerts</a:t>
            </a:r>
          </a:p>
          <a:p>
            <a:pPr algn="l"/>
            <a:r>
              <a:rPr lang="en-AU" sz="1200" b="0" i="0">
                <a:solidFill>
                  <a:srgbClr val="000000"/>
                </a:solidFill>
                <a:effectLst/>
                <a:latin typeface="+mn-lt"/>
              </a:rPr>
              <a:t>Practice Alerts are short research summaries that provide important information on best –practice, safe and quality service delivery to people with disability. They were developed in response to the </a:t>
            </a:r>
            <a:r>
              <a:rPr lang="en-AU" sz="1200" b="0" i="1" u="sng">
                <a:solidFill>
                  <a:srgbClr val="612C69"/>
                </a:solidFill>
                <a:effectLst/>
                <a:latin typeface="+mn-lt"/>
                <a:hlinkClick r:id="rId3"/>
              </a:rPr>
              <a:t>Scoping review of causes and contributors to deaths of people with disability in Australia</a:t>
            </a:r>
            <a:r>
              <a:rPr lang="en-AU" sz="1200" b="0" i="0">
                <a:solidFill>
                  <a:srgbClr val="000000"/>
                </a:solidFill>
                <a:effectLst/>
                <a:latin typeface="+mn-lt"/>
              </a:rPr>
              <a:t>.</a:t>
            </a:r>
          </a:p>
          <a:p>
            <a:pPr algn="l"/>
            <a:r>
              <a:rPr lang="en-AU" sz="1200" b="0" i="0">
                <a:solidFill>
                  <a:srgbClr val="000000"/>
                </a:solidFill>
                <a:effectLst/>
                <a:latin typeface="+mn-lt"/>
              </a:rPr>
              <a:t>New resources have been developed to complement the Practice Alert series including short animations, quick reference guides and easy reads, providing this valuable information in alternative and easily accessible formats for NDIS providers and workers.</a:t>
            </a:r>
          </a:p>
          <a:p>
            <a:endParaRPr lang="en-AU" sz="1200">
              <a:latin typeface="+mn-lt"/>
            </a:endParaRPr>
          </a:p>
          <a:p>
            <a:r>
              <a:rPr lang="en-AU" sz="1200">
                <a:latin typeface="+mn-lt"/>
              </a:rPr>
              <a:t>You can access these on the NDIS safeguarding page. Very useful for discussions at team meeting and to reinforce how important preventative health and Annual health assessments are for the people they support. </a:t>
            </a:r>
          </a:p>
          <a:p>
            <a:endParaRPr lang="en-AU" sz="1200">
              <a:latin typeface="+mn-lt"/>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20</a:t>
            </a:fld>
            <a:endParaRPr lang="en-AU"/>
          </a:p>
        </p:txBody>
      </p:sp>
    </p:spTree>
    <p:extLst>
      <p:ext uri="{BB962C8B-B14F-4D97-AF65-F5344CB8AC3E}">
        <p14:creationId xmlns:p14="http://schemas.microsoft.com/office/powerpoint/2010/main" val="226491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Remind that there are longer versions of these.</a:t>
            </a:r>
          </a:p>
        </p:txBody>
      </p:sp>
      <p:sp>
        <p:nvSpPr>
          <p:cNvPr id="4" name="Slide Number Placeholder 3"/>
          <p:cNvSpPr>
            <a:spLocks noGrp="1"/>
          </p:cNvSpPr>
          <p:nvPr>
            <p:ph type="sldNum" sz="quarter" idx="5"/>
          </p:nvPr>
        </p:nvSpPr>
        <p:spPr/>
        <p:txBody>
          <a:bodyPr/>
          <a:lstStyle/>
          <a:p>
            <a:fld id="{54A34B24-EBEC-4ED2-8926-F2F1906013DF}" type="slidenum">
              <a:rPr lang="en-AU" smtClean="0"/>
              <a:t>21</a:t>
            </a:fld>
            <a:endParaRPr lang="en-AU"/>
          </a:p>
        </p:txBody>
      </p:sp>
    </p:spTree>
    <p:extLst>
      <p:ext uri="{BB962C8B-B14F-4D97-AF65-F5344CB8AC3E}">
        <p14:creationId xmlns:p14="http://schemas.microsoft.com/office/powerpoint/2010/main" val="2650477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22</a:t>
            </a:fld>
            <a:endParaRPr lang="en-AU"/>
          </a:p>
        </p:txBody>
      </p:sp>
    </p:spTree>
    <p:extLst>
      <p:ext uri="{BB962C8B-B14F-4D97-AF65-F5344CB8AC3E}">
        <p14:creationId xmlns:p14="http://schemas.microsoft.com/office/powerpoint/2010/main" val="192676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2</a:t>
            </a:fld>
            <a:endParaRPr lang="en-AU"/>
          </a:p>
        </p:txBody>
      </p:sp>
    </p:spTree>
    <p:extLst>
      <p:ext uri="{BB962C8B-B14F-4D97-AF65-F5344CB8AC3E}">
        <p14:creationId xmlns:p14="http://schemas.microsoft.com/office/powerpoint/2010/main" val="322023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need for effective teams is increasing due to increasing co-morbidities and increasing complexity of specialization of care. There is a great need for the support team to work collaboratively as we strive towards quality patient care for the person with ID.</a:t>
            </a: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23</a:t>
            </a:fld>
            <a:endParaRPr lang="en-AU"/>
          </a:p>
        </p:txBody>
      </p:sp>
    </p:spTree>
    <p:extLst>
      <p:ext uri="{BB962C8B-B14F-4D97-AF65-F5344CB8AC3E}">
        <p14:creationId xmlns:p14="http://schemas.microsoft.com/office/powerpoint/2010/main" val="79113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latin typeface="Arial" panose="020B0604020202020204" pitchFamily="34" charset="0"/>
                <a:ea typeface="Times New Roman" panose="02020603050405020304" pitchFamily="18" charset="0"/>
                <a:cs typeface="Times New Roman" panose="02020603050405020304" pitchFamily="18" charset="0"/>
              </a:rPr>
              <a:t>Roles and responsibilities in health planning </a:t>
            </a:r>
          </a:p>
          <a:p>
            <a:r>
              <a:rPr lang="en-AU" sz="1800">
                <a:latin typeface="Arial" panose="020B0604020202020204" pitchFamily="34" charset="0"/>
                <a:cs typeface="Times New Roman" panose="02020603050405020304" pitchFamily="18" charset="0"/>
              </a:rPr>
              <a:t>This is to show them that the current system is very confusing and overwhelming and to prepare them for how easy and effective the checklist is. </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24</a:t>
            </a:fld>
            <a:endParaRPr lang="en-AU"/>
          </a:p>
        </p:txBody>
      </p:sp>
    </p:spTree>
    <p:extLst>
      <p:ext uri="{BB962C8B-B14F-4D97-AF65-F5344CB8AC3E}">
        <p14:creationId xmlns:p14="http://schemas.microsoft.com/office/powerpoint/2010/main" val="3380726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 What can we do on a day to day basis that supports  the care for the person. </a:t>
            </a:r>
          </a:p>
          <a:p>
            <a:r>
              <a:rPr lang="en-US">
                <a:cs typeface="Calibri"/>
              </a:rPr>
              <a:t>Suggest we get to know more about the persons diagnosis so we can assess and monitor changes. </a:t>
            </a:r>
          </a:p>
          <a:p>
            <a:r>
              <a:rPr lang="en-US">
                <a:cs typeface="Calibri"/>
              </a:rPr>
              <a:t>Examples where person is on medications and we are not sure why they are on it.</a:t>
            </a:r>
          </a:p>
          <a:p>
            <a:r>
              <a:rPr lang="en-US">
                <a:cs typeface="Calibri"/>
              </a:rPr>
              <a:t>Discussions about what </a:t>
            </a:r>
            <a:r>
              <a:rPr lang="en-US" err="1">
                <a:cs typeface="Calibri"/>
              </a:rPr>
              <a:t>behaviours</a:t>
            </a:r>
            <a:r>
              <a:rPr lang="en-US">
                <a:cs typeface="Calibri"/>
              </a:rPr>
              <a:t> we have seen we are not usual and how we address them</a:t>
            </a:r>
          </a:p>
          <a:p>
            <a:r>
              <a:rPr lang="en-US">
                <a:cs typeface="Calibri"/>
              </a:rPr>
              <a:t>Updating those records so we have a true picture.</a:t>
            </a:r>
            <a:r>
              <a:rPr lang="en-US"/>
              <a:t> The incorporation of sharing responsibilities with accountability between team members in health care systems offers great benefit. However, in practice, shared responsibility without high-quality teamwork can result in immediate risks for patients. For example, poor communication between health-care professionals, patients and their caregivers, has emerged as a common reason for errors in health care. We have seen medical errors, “near misses” and other adverse events  occurring  due to inadequacy of communication among team members even in a well coherent team . Moreover, lack of purposeful team care can also lead to unnecessary </a:t>
            </a:r>
            <a:r>
              <a:rPr lang="en-US" err="1"/>
              <a:t>hospitalisations</a:t>
            </a:r>
            <a:r>
              <a:rPr lang="en-US"/>
              <a:t> for the person and thus can it important to  work collaboratively  to  help avoiding some of these dangers occurring from not providing all the information required and not communicating the persons needs to your work team and  the relevant health professionals when required. I will now hand over to Dr Jess Murphy for the role of the </a:t>
            </a:r>
            <a:r>
              <a:rPr lang="en-US" err="1"/>
              <a:t>Gp</a:t>
            </a:r>
            <a:r>
              <a:rPr lang="en-US"/>
              <a:t> and the practice of working more collaboratively in this space.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25</a:t>
            </a:fld>
            <a:endParaRPr lang="en-AU"/>
          </a:p>
        </p:txBody>
      </p:sp>
    </p:spTree>
    <p:extLst>
      <p:ext uri="{BB962C8B-B14F-4D97-AF65-F5344CB8AC3E}">
        <p14:creationId xmlns:p14="http://schemas.microsoft.com/office/powerpoint/2010/main" val="4179345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 speaks to this</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26</a:t>
            </a:fld>
            <a:endParaRPr lang="en-AU"/>
          </a:p>
        </p:txBody>
      </p:sp>
    </p:spTree>
    <p:extLst>
      <p:ext uri="{BB962C8B-B14F-4D97-AF65-F5344CB8AC3E}">
        <p14:creationId xmlns:p14="http://schemas.microsoft.com/office/powerpoint/2010/main" val="2501671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 do this. </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27</a:t>
            </a:fld>
            <a:endParaRPr lang="en-AU"/>
          </a:p>
        </p:txBody>
      </p:sp>
    </p:spTree>
    <p:extLst>
      <p:ext uri="{BB962C8B-B14F-4D97-AF65-F5344CB8AC3E}">
        <p14:creationId xmlns:p14="http://schemas.microsoft.com/office/powerpoint/2010/main" val="3869509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28</a:t>
            </a:fld>
            <a:endParaRPr lang="en-AU"/>
          </a:p>
        </p:txBody>
      </p:sp>
    </p:spTree>
    <p:extLst>
      <p:ext uri="{BB962C8B-B14F-4D97-AF65-F5344CB8AC3E}">
        <p14:creationId xmlns:p14="http://schemas.microsoft.com/office/powerpoint/2010/main" val="1507326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Jess -In their groups ask for them to discuss the above.</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29</a:t>
            </a:fld>
            <a:endParaRPr lang="en-AU"/>
          </a:p>
        </p:txBody>
      </p:sp>
    </p:spTree>
    <p:extLst>
      <p:ext uri="{BB962C8B-B14F-4D97-AF65-F5344CB8AC3E}">
        <p14:creationId xmlns:p14="http://schemas.microsoft.com/office/powerpoint/2010/main" val="2425356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200" b="1">
                <a:latin typeface="+mn-lt"/>
                <a:ea typeface="Calibri" panose="020F0502020204030204" pitchFamily="34" charset="0"/>
                <a:cs typeface="Times New Roman" panose="02020603050405020304" pitchFamily="18" charset="0"/>
              </a:rPr>
              <a:t>Questions for the group: </a:t>
            </a:r>
          </a:p>
          <a:p>
            <a:pPr>
              <a:lnSpc>
                <a:spcPct val="150000"/>
              </a:lnSpc>
              <a:spcAft>
                <a:spcPts val="800"/>
              </a:spcAft>
            </a:pPr>
            <a:endParaRPr lang="en-AU" sz="1200" b="1">
              <a:latin typeface="+mn-lt"/>
              <a:ea typeface="Calibri" panose="020F0502020204030204" pitchFamily="34" charset="0"/>
              <a:cs typeface="Times New Roman" panose="02020603050405020304" pitchFamily="18" charset="0"/>
            </a:endParaRPr>
          </a:p>
          <a:p>
            <a:pPr algn="l"/>
            <a:r>
              <a:rPr lang="en-AU" sz="1200" b="0" i="0">
                <a:solidFill>
                  <a:srgbClr val="374151"/>
                </a:solidFill>
                <a:effectLst/>
                <a:latin typeface="+mn-lt"/>
              </a:rPr>
              <a:t>Throughout the course of today and essentially this whole training is one big package of reasonable adjustments for people with disability. </a:t>
            </a:r>
          </a:p>
          <a:p>
            <a:pPr algn="l"/>
            <a:endParaRPr lang="en-AU" sz="1200" b="0" i="0">
              <a:solidFill>
                <a:srgbClr val="374151"/>
              </a:solidFill>
              <a:effectLst/>
              <a:latin typeface="+mn-lt"/>
            </a:endParaRPr>
          </a:p>
          <a:p>
            <a:pPr algn="l"/>
            <a:r>
              <a:rPr lang="en-AU" sz="1200" b="0" i="0">
                <a:solidFill>
                  <a:srgbClr val="374151"/>
                </a:solidFill>
                <a:effectLst/>
                <a:latin typeface="+mn-lt"/>
              </a:rPr>
              <a:t>Can you remember some of the types or areas we discussed?</a:t>
            </a:r>
          </a:p>
          <a:p>
            <a:pPr algn="l"/>
            <a:endParaRPr lang="en-AU" sz="1200" b="0" i="0">
              <a:solidFill>
                <a:srgbClr val="374151"/>
              </a:solidFill>
              <a:effectLst/>
              <a:latin typeface="+mn-lt"/>
            </a:endParaRPr>
          </a:p>
          <a:p>
            <a:pPr algn="l"/>
            <a:r>
              <a:rPr lang="en-AU" sz="1200" b="0" i="0">
                <a:solidFill>
                  <a:srgbClr val="374151"/>
                </a:solidFill>
                <a:effectLst/>
                <a:latin typeface="+mn-lt"/>
              </a:rPr>
              <a:t>And on a personal note, what are some adjustments that you need in your daily life to help you function better? </a:t>
            </a:r>
          </a:p>
          <a:p>
            <a:pPr algn="l"/>
            <a:endParaRPr lang="en-AU" sz="1200" b="0" i="0">
              <a:solidFill>
                <a:srgbClr val="374151"/>
              </a:solidFill>
              <a:effectLst/>
              <a:latin typeface="+mn-lt"/>
            </a:endParaRPr>
          </a:p>
          <a:p>
            <a:pPr algn="l"/>
            <a:r>
              <a:rPr lang="en-AU" sz="1200" b="0" i="0">
                <a:solidFill>
                  <a:srgbClr val="374151"/>
                </a:solidFill>
                <a:effectLst/>
                <a:latin typeface="+mn-lt"/>
              </a:rPr>
              <a:t>For me, I need a taller chair and desk to make sure that I am comfortable while I work.</a:t>
            </a:r>
          </a:p>
        </p:txBody>
      </p:sp>
      <p:sp>
        <p:nvSpPr>
          <p:cNvPr id="4" name="Slide Number Placeholder 3"/>
          <p:cNvSpPr>
            <a:spLocks noGrp="1"/>
          </p:cNvSpPr>
          <p:nvPr>
            <p:ph type="sldNum" sz="quarter" idx="5"/>
          </p:nvPr>
        </p:nvSpPr>
        <p:spPr/>
        <p:txBody>
          <a:bodyPr/>
          <a:lstStyle/>
          <a:p>
            <a:fld id="{65FF620E-BD1C-4F16-AF7B-7849DBAB030F}" type="slidenum">
              <a:rPr lang="en-AU" smtClean="0"/>
              <a:t>30</a:t>
            </a:fld>
            <a:endParaRPr lang="en-AU"/>
          </a:p>
        </p:txBody>
      </p:sp>
    </p:spTree>
    <p:extLst>
      <p:ext uri="{BB962C8B-B14F-4D97-AF65-F5344CB8AC3E}">
        <p14:creationId xmlns:p14="http://schemas.microsoft.com/office/powerpoint/2010/main" val="3040764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AU" sz="1200" b="1" kern="100">
                <a:latin typeface="+mn-lt"/>
                <a:ea typeface="Calibri" panose="020F0502020204030204" pitchFamily="34" charset="0"/>
                <a:cs typeface="Times New Roman" panose="02020603050405020304" pitchFamily="18" charset="0"/>
              </a:rPr>
              <a:t>What is the role of the support worker in conveying reasonable adjustments?</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has a pivotal role in practices understanding and taking up these accommodations seriously.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Their role is not just to understand the intricacies of the necessary adjustments but how to relay there importance to the health professionals.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impact of how the information is shared can influence how the health professional will respond. If the supporter is curt or doesn’t take the adjustments seriously the health professional might have a negative reaction or not understand the importance of them.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is responsible for conveying the adjustments in a way that evokes a positive response and action.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b="1" kern="100">
                <a:latin typeface="+mn-lt"/>
                <a:ea typeface="Calibri" panose="020F0502020204030204" pitchFamily="34" charset="0"/>
                <a:cs typeface="Times New Roman" panose="02020603050405020304" pitchFamily="18" charset="0"/>
              </a:rPr>
              <a:t>Activity</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Hand out One-page profiles/reasonable adjustment plan</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Fill in the page and include some reasonable adjustments. These can be made up or actual adjustments you need.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Only the two segments.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Find 2 other people in the group you don’t know and partner with them. !!</a:t>
            </a:r>
            <a:r>
              <a:rPr lang="en-AU" sz="1200" b="1" kern="100">
                <a:latin typeface="+mn-lt"/>
                <a:ea typeface="Calibri" panose="020F0502020204030204" pitchFamily="34" charset="0"/>
                <a:cs typeface="Times New Roman" panose="02020603050405020304" pitchFamily="18" charset="0"/>
              </a:rPr>
              <a:t>Do not discus your adjustments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There are 3 roles, patient, Dr and support worker. Choose which role each of you will have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Hand over your profile.</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Questions: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did you feel as the patient? (Was the language supportive or apologetic?)</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Did you feel they understood your needs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Is it important to have prior knowledge of a person? And not just their file.</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was it for the GP?</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endParaRPr lang="en-AU" sz="1200" kern="100">
              <a:latin typeface="+mn-lt"/>
              <a:ea typeface="Calibri" panose="020F0502020204030204" pitchFamily="34" charset="0"/>
              <a:cs typeface="Times New Roman" panose="02020603050405020304" pitchFamily="18" charset="0"/>
            </a:endParaRPr>
          </a:p>
          <a:p>
            <a:r>
              <a:rPr lang="en-US" sz="1200">
                <a:latin typeface="+mn-lt"/>
              </a:rPr>
              <a:t>REMINDER: CID info calls from parents.</a:t>
            </a:r>
          </a:p>
          <a:p>
            <a:pPr marL="457168" lvl="1"/>
            <a:endParaRPr lang="en-US" sz="1200">
              <a:latin typeface="+mn-lt"/>
            </a:endParaRPr>
          </a:p>
        </p:txBody>
      </p:sp>
      <p:sp>
        <p:nvSpPr>
          <p:cNvPr id="4" name="Slide Number Placeholder 3"/>
          <p:cNvSpPr>
            <a:spLocks noGrp="1"/>
          </p:cNvSpPr>
          <p:nvPr>
            <p:ph type="sldNum" sz="quarter" idx="5"/>
          </p:nvPr>
        </p:nvSpPr>
        <p:spPr/>
        <p:txBody>
          <a:bodyPr/>
          <a:lstStyle/>
          <a:p>
            <a:fld id="{65FF620E-BD1C-4F16-AF7B-7849DBAB030F}" type="slidenum">
              <a:rPr lang="en-AU" smtClean="0"/>
              <a:t>31</a:t>
            </a:fld>
            <a:endParaRPr lang="en-AU"/>
          </a:p>
        </p:txBody>
      </p:sp>
    </p:spTree>
    <p:extLst>
      <p:ext uri="{BB962C8B-B14F-4D97-AF65-F5344CB8AC3E}">
        <p14:creationId xmlns:p14="http://schemas.microsoft.com/office/powerpoint/2010/main" val="2448698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0" i="0">
                <a:effectLst/>
                <a:latin typeface="+mn-lt"/>
              </a:rPr>
              <a:t>Article 25 – Health of the convention of the rights of people with disability. 2007</a:t>
            </a:r>
          </a:p>
          <a:p>
            <a:pPr algn="l"/>
            <a:endParaRPr lang="en-AU" sz="1200" b="0" i="0">
              <a:solidFill>
                <a:srgbClr val="4A4A4A"/>
              </a:solidFill>
              <a:effectLst/>
              <a:latin typeface="+mn-lt"/>
            </a:endParaRPr>
          </a:p>
          <a:p>
            <a:pPr algn="l"/>
            <a:r>
              <a:rPr lang="en-AU" sz="1200" b="0" i="0">
                <a:solidFill>
                  <a:srgbClr val="4A4A4A"/>
                </a:solidFill>
                <a:effectLst/>
                <a:latin typeface="+mn-lt"/>
              </a:rPr>
              <a:t>States Parties shall:</a:t>
            </a:r>
          </a:p>
          <a:p>
            <a:pPr algn="l">
              <a:buFont typeface="+mj-lt"/>
              <a:buNone/>
            </a:pPr>
            <a:r>
              <a:rPr lang="en-AU" sz="1200" b="1" i="0">
                <a:solidFill>
                  <a:srgbClr val="4A4A4A"/>
                </a:solidFill>
                <a:effectLst/>
                <a:latin typeface="+mn-lt"/>
              </a:rPr>
              <a:t>1. Provide those health services needed by persons with disabilities specifically because of their disabilities, including early identification and intervention as appropriate, and services designed to minimize and prevent further disabilities, including among children and older persons;</a:t>
            </a:r>
          </a:p>
          <a:p>
            <a:pPr algn="l">
              <a:buFont typeface="+mj-lt"/>
              <a:buNone/>
            </a:pPr>
            <a:r>
              <a:rPr lang="en-AU" sz="1200" b="1" i="0">
                <a:solidFill>
                  <a:srgbClr val="4A4A4A"/>
                </a:solidFill>
                <a:effectLst/>
                <a:latin typeface="+mn-lt"/>
              </a:rPr>
              <a:t>2. Provide these health services as close as possible to people's own communities, including in rural areas;</a:t>
            </a:r>
          </a:p>
          <a:p>
            <a:pPr algn="l">
              <a:buFont typeface="+mj-lt"/>
              <a:buNone/>
            </a:pPr>
            <a:r>
              <a:rPr lang="en-AU" sz="1200" b="1" i="0">
                <a:solidFill>
                  <a:srgbClr val="4A4A4A"/>
                </a:solidFill>
                <a:effectLst/>
                <a:latin typeface="+mn-lt"/>
              </a:rPr>
              <a:t>3. Require health professionals to provide care of the same quality to persons with disabilities as to others, including on the basis of free and informed consent by, inter alia, raising awareness of the human rights, dignity, autonomy and needs of persons with disabilities through training and the promulgation of ethical standards for public and private health care;</a:t>
            </a:r>
          </a:p>
          <a:p>
            <a:endParaRPr lang="en-US" sz="1200" b="0">
              <a:highlight>
                <a:srgbClr val="FFFF00"/>
              </a:highlight>
              <a:latin typeface="+mn-lt"/>
            </a:endParaRPr>
          </a:p>
          <a:p>
            <a:r>
              <a:rPr lang="en-US" sz="1200" b="0">
                <a:highlight>
                  <a:srgbClr val="FFFF00"/>
                </a:highlight>
                <a:latin typeface="+mn-lt"/>
              </a:rPr>
              <a:t>Discussion points:</a:t>
            </a:r>
          </a:p>
          <a:p>
            <a:r>
              <a:rPr lang="en-US" sz="1200" b="0">
                <a:highlight>
                  <a:srgbClr val="FFFF00"/>
                </a:highlight>
                <a:latin typeface="+mn-lt"/>
              </a:rPr>
              <a:t>What are some things you may not have even considered?</a:t>
            </a:r>
          </a:p>
          <a:p>
            <a:endParaRPr lang="en-US" sz="1200" b="0">
              <a:highlight>
                <a:srgbClr val="FFFF00"/>
              </a:highlight>
              <a:latin typeface="+mn-lt"/>
            </a:endParaRPr>
          </a:p>
          <a:p>
            <a:r>
              <a:rPr lang="en-US" sz="1200" b="0">
                <a:highlight>
                  <a:srgbClr val="FFFF00"/>
                </a:highlight>
                <a:latin typeface="+mn-lt"/>
              </a:rPr>
              <a:t>Have you ever requested patient be seen in the car? </a:t>
            </a:r>
          </a:p>
          <a:p>
            <a:endParaRPr lang="en-US" sz="1200" b="0">
              <a:highlight>
                <a:srgbClr val="FFFF00"/>
              </a:highlight>
              <a:latin typeface="+mn-lt"/>
            </a:endParaRPr>
          </a:p>
          <a:p>
            <a:r>
              <a:rPr lang="en-US" sz="1200" b="0">
                <a:highlight>
                  <a:srgbClr val="FFFF00"/>
                </a:highlight>
                <a:latin typeface="+mn-lt"/>
              </a:rPr>
              <a:t>Asked reception calls when it’s their time and then you come into the practice. </a:t>
            </a:r>
          </a:p>
          <a:p>
            <a:pPr marL="171438" indent="-171438">
              <a:buFont typeface="Arial" panose="020B0604020202020204" pitchFamily="34" charset="0"/>
              <a:buChar char="•"/>
            </a:pPr>
            <a:endParaRPr lang="en-US" sz="1200" b="0">
              <a:highlight>
                <a:srgbClr val="FFFF00"/>
              </a:highlight>
              <a:latin typeface="+mn-lt"/>
            </a:endParaRPr>
          </a:p>
          <a:p>
            <a:pPr marL="0" indent="0">
              <a:buFont typeface="Arial" panose="020B0604020202020204" pitchFamily="34" charset="0"/>
              <a:buNone/>
            </a:pPr>
            <a:r>
              <a:rPr lang="en-US" sz="1200" b="0">
                <a:highlight>
                  <a:srgbClr val="FFFF00"/>
                </a:highlight>
                <a:latin typeface="+mn-lt"/>
              </a:rPr>
              <a:t>It is important to remember that practices won’t be able to accommodate all adjustments. </a:t>
            </a:r>
          </a:p>
          <a:p>
            <a:pPr marL="0" indent="0">
              <a:buFont typeface="Arial" panose="020B0604020202020204" pitchFamily="34" charset="0"/>
              <a:buNone/>
            </a:pPr>
            <a:endParaRPr lang="en-US" sz="1200" b="0">
              <a:highlight>
                <a:srgbClr val="FFFF00"/>
              </a:highlight>
              <a:latin typeface="+mn-lt"/>
            </a:endParaRPr>
          </a:p>
          <a:p>
            <a:pPr marL="0" indent="0">
              <a:buFont typeface="Arial" panose="020B0604020202020204" pitchFamily="34" charset="0"/>
              <a:buNone/>
            </a:pPr>
            <a:r>
              <a:rPr lang="en-US" sz="1200" b="0">
                <a:highlight>
                  <a:srgbClr val="FFFF00"/>
                </a:highlight>
                <a:latin typeface="+mn-lt"/>
              </a:rPr>
              <a:t>You probably will need to remind the practice each time of the adjustments required, and that’s ok.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FF620E-BD1C-4F16-AF7B-7849DBAB030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42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3</a:t>
            </a:fld>
            <a:endParaRPr lang="en-AU"/>
          </a:p>
        </p:txBody>
      </p:sp>
    </p:spTree>
    <p:extLst>
      <p:ext uri="{BB962C8B-B14F-4D97-AF65-F5344CB8AC3E}">
        <p14:creationId xmlns:p14="http://schemas.microsoft.com/office/powerpoint/2010/main" val="1926364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a:highlight>
                <a:srgbClr val="FFFF00"/>
              </a:highlight>
              <a:latin typeface="+mn-lt"/>
            </a:endParaRPr>
          </a:p>
          <a:p>
            <a:endParaRPr lang="en-AU" sz="1200" b="0">
              <a:highlight>
                <a:srgbClr val="FFFF00"/>
              </a:highlight>
              <a:latin typeface="+mn-lt"/>
            </a:endParaRPr>
          </a:p>
          <a:p>
            <a:pPr algn="l"/>
            <a:r>
              <a:rPr lang="en-AU" sz="1200" b="0" i="0">
                <a:solidFill>
                  <a:srgbClr val="374151"/>
                </a:solidFill>
                <a:effectLst/>
                <a:latin typeface="+mn-lt"/>
              </a:rPr>
              <a:t>reasonable adjustments are accommodations made to ensure that individuals with intellectual disabilities have equal access to healthcare services. </a:t>
            </a:r>
          </a:p>
          <a:p>
            <a:pPr algn="l"/>
            <a:endParaRPr lang="en-AU" sz="1200" b="0" i="0">
              <a:solidFill>
                <a:srgbClr val="374151"/>
              </a:solidFill>
              <a:effectLst/>
              <a:latin typeface="+mn-lt"/>
            </a:endParaRPr>
          </a:p>
          <a:p>
            <a:pPr algn="l"/>
            <a:r>
              <a:rPr lang="en-AU" sz="1200" b="0" i="0">
                <a:solidFill>
                  <a:srgbClr val="374151"/>
                </a:solidFill>
                <a:effectLst/>
                <a:latin typeface="+mn-lt"/>
              </a:rPr>
              <a:t>Here are a few examples of reasonable adjustments that can be made when accessing health services:</a:t>
            </a:r>
          </a:p>
          <a:p>
            <a:pPr algn="l">
              <a:buFont typeface="+mj-lt"/>
              <a:buAutoNum type="arabicPeriod"/>
            </a:pPr>
            <a:r>
              <a:rPr lang="en-AU" sz="1200" b="0" i="0">
                <a:solidFill>
                  <a:srgbClr val="374151"/>
                </a:solidFill>
                <a:effectLst/>
                <a:latin typeface="+mn-lt"/>
              </a:rPr>
              <a:t>Communication by the health </a:t>
            </a:r>
            <a:r>
              <a:rPr lang="en-AU" sz="1200" b="0" i="0" err="1">
                <a:solidFill>
                  <a:srgbClr val="374151"/>
                </a:solidFill>
                <a:effectLst/>
                <a:latin typeface="+mn-lt"/>
              </a:rPr>
              <a:t>professsional</a:t>
            </a:r>
            <a:r>
              <a:rPr lang="en-AU" sz="1200" b="0" i="0">
                <a:solidFill>
                  <a:srgbClr val="374151"/>
                </a:solidFill>
                <a:effectLst/>
                <a:latin typeface="+mn-lt"/>
              </a:rPr>
              <a:t>: Healthcare professionals should use clear and simple language, avoid medical jargon, and take their time to explain things in a way that the person can understand. They should also use visual aids, such as pictures or diagrams, to help convey information.</a:t>
            </a:r>
          </a:p>
          <a:p>
            <a:pPr algn="l">
              <a:buFont typeface="+mj-lt"/>
              <a:buAutoNum type="arabicPeriod"/>
            </a:pPr>
            <a:r>
              <a:rPr lang="en-AU" sz="1200" b="0" i="0">
                <a:solidFill>
                  <a:srgbClr val="374151"/>
                </a:solidFill>
                <a:effectLst/>
                <a:latin typeface="+mn-lt"/>
              </a:rPr>
              <a:t>Supported decision making </a:t>
            </a:r>
          </a:p>
          <a:p>
            <a:pPr algn="l">
              <a:buFont typeface="+mj-lt"/>
              <a:buAutoNum type="arabicPeriod"/>
            </a:pPr>
            <a:r>
              <a:rPr lang="en-AU" sz="1200" b="0" i="0">
                <a:solidFill>
                  <a:srgbClr val="374151"/>
                </a:solidFill>
                <a:effectLst/>
                <a:latin typeface="+mn-lt"/>
              </a:rPr>
              <a:t>Consent- The individuals you support should know that they can ask support staff to leave an appointment if they want to discuss something with the GP. The GP should also be asking if the person consents to the support person being in the room during the consultation. </a:t>
            </a:r>
          </a:p>
          <a:p>
            <a:pPr algn="l">
              <a:buFont typeface="+mj-lt"/>
              <a:buAutoNum type="arabicPeriod"/>
            </a:pPr>
            <a:r>
              <a:rPr lang="en-AU" sz="1200" b="0" i="0">
                <a:solidFill>
                  <a:srgbClr val="374151"/>
                </a:solidFill>
                <a:effectLst/>
                <a:latin typeface="+mn-lt"/>
              </a:rPr>
              <a:t>Flexible scheduling: Individuals with intellectual disabilities may require more time for appointments or additional breaks to accommodate their needs.</a:t>
            </a:r>
          </a:p>
          <a:p>
            <a:pPr lvl="2" algn="l">
              <a:buFont typeface="+mj-lt"/>
              <a:buNone/>
            </a:pPr>
            <a:endParaRPr lang="en-AU" sz="1200" b="0" i="0">
              <a:solidFill>
                <a:srgbClr val="374151"/>
              </a:solidFill>
              <a:effectLst/>
              <a:latin typeface="+mn-lt"/>
            </a:endParaRPr>
          </a:p>
          <a:p>
            <a:endParaRPr lang="en-US" sz="1200" b="0">
              <a:highlight>
                <a:srgbClr val="FFFF00"/>
              </a:highlight>
              <a:latin typeface="+mn-lt"/>
            </a:endParaRPr>
          </a:p>
          <a:p>
            <a:pPr marL="171438" indent="-171438">
              <a:buFont typeface="Arial" panose="020B0604020202020204" pitchFamily="34" charset="0"/>
              <a:buChar char="•"/>
            </a:pPr>
            <a:endParaRPr lang="en-US" sz="1200">
              <a:latin typeface="+mn-lt"/>
            </a:endParaRPr>
          </a:p>
          <a:p>
            <a:pPr marL="457168" lvl="1"/>
            <a:endParaRPr lang="en-US" sz="120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FF620E-BD1C-4F16-AF7B-7849DBAB030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580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AU" sz="1200" b="1" kern="100">
                <a:latin typeface="+mn-lt"/>
                <a:ea typeface="Calibri" panose="020F0502020204030204" pitchFamily="34" charset="0"/>
                <a:cs typeface="Times New Roman" panose="02020603050405020304" pitchFamily="18" charset="0"/>
              </a:rPr>
              <a:t>What is the role of the support worker in conveying reasonable adjustments?</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has a pivotal role in practices understanding and taking up these accommodations seriously.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Their role is not just to understand the intricacies of the necessary adjustments but how to relay there importance to the health professionals.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impact of how the information is shared can influence how the health professional will respond. If the supporter is curt or doesn’t take the adjustments seriously the health professional might have a negative reaction or not understand the importance of them.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is responsible for conveying the adjustments in a way that evokes a positive response and action.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b="1" kern="100">
                <a:latin typeface="+mn-lt"/>
                <a:ea typeface="Calibri" panose="020F0502020204030204" pitchFamily="34" charset="0"/>
                <a:cs typeface="Times New Roman" panose="02020603050405020304" pitchFamily="18" charset="0"/>
              </a:rPr>
              <a:t>Activity</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Hand out One-page profiles/reasonable adjustment plan</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Fill in the page and include some reasonable adjustments. These can be made up or actual adjustments you need.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Only the two segments.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Find 2 other people in the group you don’t know and partner with them. !!</a:t>
            </a:r>
            <a:r>
              <a:rPr lang="en-AU" sz="1200" b="1" kern="100">
                <a:latin typeface="+mn-lt"/>
                <a:ea typeface="Calibri" panose="020F0502020204030204" pitchFamily="34" charset="0"/>
                <a:cs typeface="Times New Roman" panose="02020603050405020304" pitchFamily="18" charset="0"/>
              </a:rPr>
              <a:t>Do not discus your adjustments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There are 3 roles, patient, Dr and support worker. Choose which role each of you will have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Hand over your profile.</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Questions: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did you feel as the patient? (Was the language supportive or apologetic?)</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Did you feel they understood your needs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Is it important to have prior knowledge of a person? And not just their file.</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was it for the GP?</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endParaRPr lang="en-AU" sz="1200" kern="100">
              <a:latin typeface="+mn-lt"/>
              <a:ea typeface="Calibri" panose="020F0502020204030204" pitchFamily="34" charset="0"/>
              <a:cs typeface="Times New Roman" panose="02020603050405020304" pitchFamily="18" charset="0"/>
            </a:endParaRPr>
          </a:p>
          <a:p>
            <a:r>
              <a:rPr lang="en-US" sz="1200">
                <a:latin typeface="+mn-lt"/>
              </a:rPr>
              <a:t>REMINDER: CID info calls from parents.</a:t>
            </a:r>
          </a:p>
          <a:p>
            <a:pPr marL="457168" lvl="1"/>
            <a:endParaRPr lang="en-US" sz="1200">
              <a:latin typeface="+mn-lt"/>
            </a:endParaRPr>
          </a:p>
        </p:txBody>
      </p:sp>
      <p:sp>
        <p:nvSpPr>
          <p:cNvPr id="4" name="Slide Number Placeholder 3"/>
          <p:cNvSpPr>
            <a:spLocks noGrp="1"/>
          </p:cNvSpPr>
          <p:nvPr>
            <p:ph type="sldNum" sz="quarter" idx="5"/>
          </p:nvPr>
        </p:nvSpPr>
        <p:spPr/>
        <p:txBody>
          <a:bodyPr/>
          <a:lstStyle/>
          <a:p>
            <a:fld id="{65FF620E-BD1C-4F16-AF7B-7849DBAB030F}" type="slidenum">
              <a:rPr lang="en-AU" smtClean="0"/>
              <a:t>34</a:t>
            </a:fld>
            <a:endParaRPr lang="en-AU"/>
          </a:p>
        </p:txBody>
      </p:sp>
    </p:spTree>
    <p:extLst>
      <p:ext uri="{BB962C8B-B14F-4D97-AF65-F5344CB8AC3E}">
        <p14:creationId xmlns:p14="http://schemas.microsoft.com/office/powerpoint/2010/main" val="2448698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(15 minutes)</a:t>
            </a:r>
            <a:endParaRPr lang="en-US"/>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35</a:t>
            </a:fld>
            <a:endParaRPr lang="en-AU"/>
          </a:p>
        </p:txBody>
      </p:sp>
    </p:spTree>
    <p:extLst>
      <p:ext uri="{BB962C8B-B14F-4D97-AF65-F5344CB8AC3E}">
        <p14:creationId xmlns:p14="http://schemas.microsoft.com/office/powerpoint/2010/main" val="1771550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a:t>
            </a:r>
            <a:endParaRPr lang="en-US"/>
          </a:p>
          <a:p>
            <a:r>
              <a:rPr lang="en-US">
                <a:cs typeface="Calibri"/>
              </a:rPr>
              <a:t>Discuss this slide briefly what skills are the core skills in developing this annual health assessment and gathering, using the checklist to review the overall health  issues, completing a risk review, recording actions, monitoring change, develop preventative strategies and developing the plan with the person.</a:t>
            </a:r>
          </a:p>
          <a:p>
            <a:r>
              <a:rPr lang="en-US">
                <a:cs typeface="Calibri"/>
              </a:rPr>
              <a:t> Whose responsibility is this to support this assessment being completed.</a:t>
            </a:r>
            <a:r>
              <a:rPr lang="en-US"/>
              <a:t> A health check is a way to address reviewing the persons current health symptoms, chronic disease management and preventative health issues.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10A4A3B-5D22-4708-B902-D966B35B7A5C}" type="slidenum">
              <a:rPr lang="en-AU" smtClean="0"/>
              <a:t>36</a:t>
            </a:fld>
            <a:endParaRPr lang="en-AU"/>
          </a:p>
        </p:txBody>
      </p:sp>
    </p:spTree>
    <p:extLst>
      <p:ext uri="{BB962C8B-B14F-4D97-AF65-F5344CB8AC3E}">
        <p14:creationId xmlns:p14="http://schemas.microsoft.com/office/powerpoint/2010/main" val="3773446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Group work – Someone to theme the responses under Week 1, Week 2, Week 3, and Week 4 for the end of the session to ask whether we have answered their concerns.</a:t>
            </a:r>
          </a:p>
          <a:p>
            <a:endParaRPr lang="en-US">
              <a:cs typeface="Calibri"/>
            </a:endParaRPr>
          </a:p>
          <a:p>
            <a:r>
              <a:rPr lang="en-US">
                <a:cs typeface="Calibri"/>
              </a:rPr>
              <a:t>7 minutes to discuss</a:t>
            </a:r>
          </a:p>
          <a:p>
            <a:r>
              <a:rPr lang="en-US">
                <a:cs typeface="Calibri"/>
              </a:rPr>
              <a:t>7 minutes to scribe on whiteboard</a:t>
            </a:r>
          </a:p>
          <a:p>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37</a:t>
            </a:fld>
            <a:endParaRPr lang="en-AU"/>
          </a:p>
        </p:txBody>
      </p:sp>
    </p:spTree>
    <p:extLst>
      <p:ext uri="{BB962C8B-B14F-4D97-AF65-F5344CB8AC3E}">
        <p14:creationId xmlns:p14="http://schemas.microsoft.com/office/powerpoint/2010/main" val="22416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Practice software templates – if your organisation doesn’t specify which template to use, ask the GP which template they prefer</a:t>
            </a:r>
          </a:p>
          <a:p>
            <a:endParaRPr lang="en-US"/>
          </a:p>
          <a:p>
            <a:r>
              <a:rPr lang="en-US"/>
              <a:t>All have a similar structure, fill out the first section prior to the appointment. </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38</a:t>
            </a:fld>
            <a:endParaRPr lang="en-AU"/>
          </a:p>
        </p:txBody>
      </p:sp>
    </p:spTree>
    <p:extLst>
      <p:ext uri="{BB962C8B-B14F-4D97-AF65-F5344CB8AC3E}">
        <p14:creationId xmlns:p14="http://schemas.microsoft.com/office/powerpoint/2010/main" val="1473687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AU" sz="1800">
                <a:solidFill>
                  <a:srgbClr val="000000"/>
                </a:solidFill>
                <a:latin typeface="Calibri"/>
                <a:ea typeface="Times New Roman" panose="02020603050405020304" pitchFamily="18" charset="0"/>
                <a:cs typeface="Calibri"/>
              </a:rPr>
              <a:t>Jen </a:t>
            </a:r>
          </a:p>
          <a:p>
            <a:pPr algn="just">
              <a:lnSpc>
                <a:spcPct val="115000"/>
              </a:lnSpc>
            </a:pPr>
            <a:endParaRPr lang="en-AU" sz="18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n-AU" sz="1800">
                <a:solidFill>
                  <a:srgbClr val="000000"/>
                </a:solidFill>
                <a:latin typeface="Calibri"/>
                <a:ea typeface="Times New Roman" panose="02020603050405020304" pitchFamily="18" charset="0"/>
                <a:cs typeface="Calibri"/>
              </a:rPr>
              <a:t>An Annual Health Assessment (AHA) is an opportunity to reflect on an individual’s past, current and future health to create a plan and goals for the year ahead. </a:t>
            </a:r>
            <a:endParaRPr lang="en-AU"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AU" sz="1800">
                <a:solidFill>
                  <a:srgbClr val="000000"/>
                </a:solidFill>
                <a:latin typeface="Calibri"/>
                <a:ea typeface="Times New Roman" panose="02020603050405020304" pitchFamily="18" charset="0"/>
                <a:cs typeface="Calibri"/>
              </a:rPr>
              <a:t>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AU" sz="1800" b="1">
                <a:solidFill>
                  <a:srgbClr val="000000"/>
                </a:solidFill>
                <a:latin typeface="Calibri"/>
                <a:ea typeface="Times New Roman" panose="02020603050405020304" pitchFamily="18" charset="0"/>
                <a:cs typeface="Calibri"/>
              </a:rPr>
              <a:t>Why is an AHA process important for people in Supported Independent Living (SIL) accommodation?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marL="342265" indent="-342265">
              <a:lnSpc>
                <a:spcPct val="115000"/>
              </a:lnSpc>
              <a:spcAft>
                <a:spcPts val="800"/>
              </a:spcAft>
              <a:buFont typeface="Symbol" panose="05050102010706020507" pitchFamily="18" charset="2"/>
              <a:buChar char=""/>
            </a:pPr>
            <a:r>
              <a:rPr lang="en-AU" sz="1800">
                <a:latin typeface="Calibri"/>
                <a:ea typeface="Times New Roman" panose="02020603050405020304" pitchFamily="18" charset="0"/>
                <a:cs typeface="Calibri"/>
              </a:rPr>
              <a:t>Potentially avoidable hospitalisations occur up to 8 times higher for people with intellectual disability. These events are </a:t>
            </a:r>
            <a:r>
              <a:rPr lang="en-AU" sz="1800">
                <a:solidFill>
                  <a:srgbClr val="000000"/>
                </a:solidFill>
                <a:latin typeface="Calibri"/>
                <a:ea typeface="Times New Roman" panose="02020603050405020304" pitchFamily="18" charset="0"/>
                <a:cs typeface="Calibri"/>
              </a:rPr>
              <a:t>stressful and costly for the individual and the people that support them.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SIL participants rely on support staff to coordinate care, observe changes, and enact health measures (immunisation, medication reviews, and cancer screening etc.)</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A proactive process is more likely to catch health issues earlier, especially when there are communication barriers.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AU" sz="1800" b="1">
                <a:solidFill>
                  <a:srgbClr val="000000"/>
                </a:solidFill>
                <a:latin typeface="Calibri"/>
                <a:ea typeface="Times New Roman" panose="02020603050405020304" pitchFamily="18" charset="0"/>
                <a:cs typeface="Calibri"/>
              </a:rPr>
              <a:t>This process is designed to:</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Produce proactive ‘living’ health plans that reduce reactive health care and hospitalisations.</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Encourage people to be actively involved with their GP in planning and actioning annual health goals.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Increase confidence of SIL staff to promote and support proactive health care.</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Increase support staff’s understanding of how primary health care functions to foster better communication and interactions with GP practices. </a:t>
            </a:r>
            <a:endParaRPr lang="en-AU" sz="1800">
              <a:latin typeface="Arial" panose="020B0604020202020204" pitchFamily="34" charset="0"/>
              <a:ea typeface="Times New Roman" panose="02020603050405020304" pitchFamily="18" charset="0"/>
              <a:cs typeface="Arial"/>
            </a:endParaRPr>
          </a:p>
          <a:p>
            <a:pPr algn="just">
              <a:lnSpc>
                <a:spcPct val="114999"/>
              </a:lnSpc>
              <a:spcAft>
                <a:spcPts val="800"/>
              </a:spcAft>
            </a:pPr>
            <a:r>
              <a:rPr lang="en-AU" sz="1800">
                <a:ea typeface="Calibri" panose="020F0502020204030204"/>
                <a:cs typeface="Calibri"/>
              </a:rPr>
              <a:t> The annual health assessment is a tool which summarises information about the patients past history and guides the GP through health assessment, highlighting commonly overlooked , difficult to manage or syndrome specific health conditions for patients with an intellectual disability. </a:t>
            </a:r>
            <a:endParaRPr lang="en-AU" sz="1800">
              <a:latin typeface="Arial" panose="020B0604020202020204" pitchFamily="34" charset="0"/>
              <a:ea typeface="Calibri" panose="020F0502020204030204"/>
              <a:cs typeface="Arial"/>
            </a:endParaRPr>
          </a:p>
          <a:p>
            <a:endParaRPr lang="en-AU">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10A4A3B-5D22-4708-B902-D966B35B7A5C}" type="slidenum">
              <a:rPr lang="en-AU" smtClean="0"/>
              <a:t>39</a:t>
            </a:fld>
            <a:endParaRPr lang="en-AU"/>
          </a:p>
        </p:txBody>
      </p:sp>
    </p:spTree>
    <p:extLst>
      <p:ext uri="{BB962C8B-B14F-4D97-AF65-F5344CB8AC3E}">
        <p14:creationId xmlns:p14="http://schemas.microsoft.com/office/powerpoint/2010/main" val="3859117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Inform and Consent</a:t>
            </a:r>
          </a:p>
          <a:p>
            <a:pPr marL="171450" indent="-171450">
              <a:buFont typeface="Arial"/>
              <a:buChar char="•"/>
            </a:pPr>
            <a:r>
              <a:rPr lang="en-US">
                <a:cs typeface="Calibri"/>
              </a:rPr>
              <a:t>Using Page 3 to discuss what is the AHA and why it is important to conduct one</a:t>
            </a:r>
          </a:p>
          <a:p>
            <a:pPr marL="171450" indent="-171450">
              <a:buFont typeface="Arial"/>
              <a:buChar char="•"/>
            </a:pPr>
            <a:r>
              <a:rPr lang="en-US">
                <a:cs typeface="Calibri"/>
              </a:rPr>
              <a:t>Consent for the person and ensure they know what they will be consenting to ( use of their private information for purpose of completing a AHA)</a:t>
            </a:r>
          </a:p>
          <a:p>
            <a:r>
              <a:rPr lang="en-US">
                <a:cs typeface="Calibri"/>
              </a:rPr>
              <a:t>Support</a:t>
            </a:r>
          </a:p>
          <a:p>
            <a:pPr marL="171450" indent="-171450">
              <a:buFont typeface="Arial"/>
              <a:buChar char="•"/>
            </a:pPr>
            <a:r>
              <a:rPr lang="en-US"/>
              <a:t>provision of simple language resources which can be used to help person understand the importance of the AHA</a:t>
            </a:r>
          </a:p>
          <a:p>
            <a:endParaRPr lang="en-US">
              <a:cs typeface="Calibri"/>
            </a:endParaRPr>
          </a:p>
          <a:p>
            <a:r>
              <a:rPr lang="en-US">
                <a:cs typeface="Calibri"/>
              </a:rPr>
              <a:t>Support </a:t>
            </a:r>
          </a:p>
          <a:p>
            <a:pPr marL="171450" indent="-171450">
              <a:buFont typeface="Arial"/>
              <a:buChar char="•"/>
            </a:pPr>
            <a:r>
              <a:rPr lang="en-US">
                <a:cs typeface="Calibri"/>
              </a:rPr>
              <a:t>Choosing a person who has good Repour with the person and Know the persons health and communication styles and discussion about what the person would like support with. </a:t>
            </a:r>
          </a:p>
          <a:p>
            <a:pPr marL="171450" indent="-171450">
              <a:buFont typeface="Arial"/>
              <a:buChar char="•"/>
            </a:pPr>
            <a:r>
              <a:rPr lang="en-US">
                <a:cs typeface="Calibri"/>
              </a:rPr>
              <a:t>Question to the person about whether they want you be with them in the room or when and what they would like support for during the consultation.</a:t>
            </a:r>
          </a:p>
          <a:p>
            <a:r>
              <a:rPr lang="en-US">
                <a:cs typeface="Calibri"/>
              </a:rPr>
              <a:t>Book appointment</a:t>
            </a:r>
          </a:p>
          <a:p>
            <a:pPr marL="171450" indent="-171450">
              <a:buFont typeface="Arial"/>
              <a:buChar char="•"/>
            </a:pPr>
            <a:r>
              <a:rPr lang="en-US">
                <a:cs typeface="Calibri"/>
              </a:rPr>
              <a:t>Its important to chose a GP who you know and have good rapport with . It is important to have a good relationship with the GP and the practice </a:t>
            </a:r>
          </a:p>
          <a:p>
            <a:pPr marL="171450" indent="-171450">
              <a:buFont typeface="Arial"/>
              <a:buChar char="•"/>
            </a:pPr>
            <a:r>
              <a:rPr lang="en-US">
                <a:cs typeface="Calibri"/>
              </a:rPr>
              <a:t>Assist the person to make the GP appointment </a:t>
            </a:r>
          </a:p>
          <a:p>
            <a:pPr marL="171450" indent="-171450">
              <a:buFont typeface="Arial"/>
              <a:buChar char="•"/>
            </a:pPr>
            <a:r>
              <a:rPr lang="en-US">
                <a:cs typeface="Calibri"/>
              </a:rPr>
              <a:t>Booking a telehealth appointment with the GP 2-3 weeks out will help with screening or blood tests required and provide opportunity to flag the reasonable adjustments</a:t>
            </a:r>
          </a:p>
          <a:p>
            <a:r>
              <a:rPr lang="en-US">
                <a:cs typeface="Calibri"/>
              </a:rPr>
              <a:t>Annual Health assessments </a:t>
            </a:r>
          </a:p>
          <a:p>
            <a:pPr marL="171450" indent="-171450">
              <a:buFont typeface="Arial"/>
              <a:buChar char="•"/>
            </a:pPr>
            <a:r>
              <a:rPr lang="en-US">
                <a:cs typeface="Calibri"/>
              </a:rPr>
              <a:t>Best practice is to inform reception you are booking the AHA for some one with ID and will need the long app 45-60 min or prolonged 60 minutes to ensure there is enough time for app. You can enquire for the app to be broken into 2or 3 separate visits but it is important to schedule a time you know works best for the person </a:t>
            </a:r>
          </a:p>
          <a:p>
            <a:r>
              <a:rPr lang="en-US">
                <a:cs typeface="Calibri"/>
              </a:rPr>
              <a:t>Screening</a:t>
            </a:r>
          </a:p>
          <a:p>
            <a:pPr marL="171450" indent="-171450">
              <a:buFont typeface="Arial"/>
              <a:buChar char="•"/>
            </a:pPr>
            <a:r>
              <a:rPr lang="en-US">
                <a:cs typeface="Calibri"/>
              </a:rPr>
              <a:t>Organize screening or blood test that may be requested by </a:t>
            </a:r>
            <a:r>
              <a:rPr lang="en-US" err="1">
                <a:cs typeface="Calibri"/>
              </a:rPr>
              <a:t>Gp</a:t>
            </a:r>
            <a:r>
              <a:rPr lang="en-US">
                <a:cs typeface="Calibri"/>
              </a:rPr>
              <a:t> prior to appointment and ensure reasonable adjustments are applied to support these interventions</a:t>
            </a:r>
          </a:p>
          <a:p>
            <a:r>
              <a:rPr lang="en-US">
                <a:cs typeface="Calibri"/>
              </a:rPr>
              <a:t>Review </a:t>
            </a:r>
          </a:p>
          <a:p>
            <a:pPr marL="171450" indent="-171450">
              <a:buFont typeface="Arial"/>
              <a:buChar char="•"/>
            </a:pPr>
            <a:r>
              <a:rPr lang="en-US">
                <a:cs typeface="Calibri"/>
              </a:rPr>
              <a:t>Gather the information from relevant parties and ensure that you </a:t>
            </a:r>
            <a:r>
              <a:rPr lang="en-US" err="1">
                <a:cs typeface="Calibri"/>
              </a:rPr>
              <a:t>organise</a:t>
            </a:r>
            <a:r>
              <a:rPr lang="en-US">
                <a:cs typeface="Calibri"/>
              </a:rPr>
              <a:t> these opportunities well in advance</a:t>
            </a:r>
          </a:p>
          <a:p>
            <a:pPr marL="171450" indent="-171450">
              <a:buFont typeface="Arial"/>
              <a:buChar char="•"/>
            </a:pPr>
            <a:r>
              <a:rPr lang="en-US">
                <a:cs typeface="Calibri"/>
              </a:rPr>
              <a:t>Consider consulting with the family, friends, key workers, allied health and all those known to the person to get the best collection of information </a:t>
            </a:r>
          </a:p>
          <a:p>
            <a:r>
              <a:rPr lang="en-US">
                <a:cs typeface="Calibri"/>
              </a:rPr>
              <a:t>Goal Setting</a:t>
            </a:r>
          </a:p>
          <a:p>
            <a:pPr marL="171450" indent="-171450">
              <a:buFont typeface="Arial"/>
              <a:buChar char="•"/>
            </a:pPr>
            <a:r>
              <a:rPr lang="en-US">
                <a:cs typeface="Calibri"/>
              </a:rPr>
              <a:t>Prepare the health goals important to the person and consider all of their health issues around mobility, nutrition and swallowing, medication </a:t>
            </a:r>
            <a:r>
              <a:rPr lang="en-US" err="1">
                <a:cs typeface="Calibri"/>
              </a:rPr>
              <a:t>etc</a:t>
            </a:r>
            <a:endParaRPr lang="en-US">
              <a:cs typeface="Calibri"/>
            </a:endParaRPr>
          </a:p>
          <a:p>
            <a:r>
              <a:rPr lang="en-US">
                <a:cs typeface="Calibri"/>
              </a:rPr>
              <a:t>Those goals may be about how they can improve mobility, increase choices with health lifestyle activities, managing their diabetes or increasing their social activities to improve mental health </a:t>
            </a: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40</a:t>
            </a:fld>
            <a:endParaRPr lang="en-AU"/>
          </a:p>
        </p:txBody>
      </p:sp>
    </p:spTree>
    <p:extLst>
      <p:ext uri="{BB962C8B-B14F-4D97-AF65-F5344CB8AC3E}">
        <p14:creationId xmlns:p14="http://schemas.microsoft.com/office/powerpoint/2010/main" val="1471371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Preparing the person </a:t>
            </a:r>
            <a:endParaRPr lang="en-US"/>
          </a:p>
          <a:p>
            <a:pPr marL="171450" indent="-171450">
              <a:buFont typeface="Arial"/>
              <a:buChar char="•"/>
            </a:pPr>
            <a:r>
              <a:rPr lang="en-US">
                <a:cs typeface="Calibri"/>
              </a:rPr>
              <a:t>Being aware of the persons challenges or triggers they may encounter and supporting them to have a better understanding of what will take place at the appointment</a:t>
            </a:r>
          </a:p>
          <a:p>
            <a:pPr marL="171450" indent="-171450">
              <a:buFont typeface="Arial"/>
              <a:buChar char="•"/>
            </a:pPr>
            <a:r>
              <a:rPr lang="en-US">
                <a:cs typeface="Calibri"/>
              </a:rPr>
              <a:t>What tools can you use to assist them to know what is going to happen, do they have questions or concerns and do they need a communication device in the appointment</a:t>
            </a:r>
          </a:p>
          <a:p>
            <a:r>
              <a:rPr lang="en-US">
                <a:cs typeface="Calibri"/>
              </a:rPr>
              <a:t>Reasonable adjustments</a:t>
            </a:r>
          </a:p>
          <a:p>
            <a:pPr marL="171450" indent="-171450">
              <a:buFont typeface="Arial"/>
              <a:buChar char="•"/>
            </a:pPr>
            <a:r>
              <a:rPr lang="en-US">
                <a:cs typeface="Calibri"/>
              </a:rPr>
              <a:t>Developing a plan for each reasonable adjustment like scheduling appointments during the quieter times, call practice to check if on time, wait in the care and ask reception to call when GP is ready</a:t>
            </a:r>
          </a:p>
          <a:p>
            <a:pPr marL="171450" indent="-171450">
              <a:buFont typeface="Arial"/>
              <a:buChar char="•"/>
            </a:pPr>
            <a:r>
              <a:rPr lang="en-US">
                <a:cs typeface="Calibri"/>
              </a:rPr>
              <a:t>Communicate those relevant changes in advance helps the practice and the person to adjust to the challenges posed by the environment </a:t>
            </a:r>
          </a:p>
          <a:p>
            <a:r>
              <a:rPr lang="en-US">
                <a:cs typeface="Calibri"/>
              </a:rPr>
              <a:t>Supported Decision making</a:t>
            </a:r>
          </a:p>
          <a:p>
            <a:pPr marL="171450" indent="-171450">
              <a:buFont typeface="Arial"/>
              <a:buChar char="•"/>
            </a:pPr>
            <a:r>
              <a:rPr lang="en-US">
                <a:cs typeface="Calibri"/>
              </a:rPr>
              <a:t>Understand what is the capacity of the person to make decisions and when to engage their guardian and ensuring that the guardian or person responsible is around at time of appointment</a:t>
            </a:r>
          </a:p>
          <a:p>
            <a:r>
              <a:rPr lang="en-US">
                <a:cs typeface="Calibri"/>
              </a:rPr>
              <a:t>Filling out AHA form</a:t>
            </a:r>
          </a:p>
          <a:p>
            <a:pPr marL="171450" indent="-171450">
              <a:buFont typeface="Arial"/>
              <a:buChar char="•"/>
            </a:pPr>
            <a:r>
              <a:rPr lang="en-US">
                <a:cs typeface="Calibri"/>
              </a:rPr>
              <a:t>This is the time to fill out the first section of the assessment and review the persons health needs over the last year and if there are other sources that needs to be contacted to get the relevant information</a:t>
            </a:r>
          </a:p>
          <a:p>
            <a:pPr marL="171450" indent="-171450">
              <a:buFont typeface="Arial"/>
              <a:buChar char="•"/>
            </a:pPr>
            <a:endParaRPr lang="en-US">
              <a:cs typeface="Calibri"/>
            </a:endParaRPr>
          </a:p>
          <a:p>
            <a:r>
              <a:rPr lang="en-US">
                <a:cs typeface="Calibri"/>
              </a:rPr>
              <a:t>Review and collate</a:t>
            </a:r>
          </a:p>
          <a:p>
            <a:pPr marL="171450" indent="-171450">
              <a:buFont typeface="Arial"/>
              <a:buChar char="•"/>
            </a:pPr>
            <a:r>
              <a:rPr lang="en-US">
                <a:cs typeface="Calibri"/>
              </a:rPr>
              <a:t>Engage with people who are know to them personally and professionally and decide which allied health or specialist reports might be useful for the appointment</a:t>
            </a:r>
          </a:p>
          <a:p>
            <a:pPr marL="171450" indent="-171450">
              <a:buFont typeface="Arial"/>
              <a:buChar char="•"/>
            </a:pPr>
            <a:r>
              <a:rPr lang="en-US">
                <a:cs typeface="Calibri"/>
              </a:rPr>
              <a:t>Review goals from the previous plans, review unplanned hospitalizations, medication changes, critical incidents and handover notes which reflect changes in behavior or health</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41</a:t>
            </a:fld>
            <a:endParaRPr lang="en-AU"/>
          </a:p>
        </p:txBody>
      </p:sp>
    </p:spTree>
    <p:extLst>
      <p:ext uri="{BB962C8B-B14F-4D97-AF65-F5344CB8AC3E}">
        <p14:creationId xmlns:p14="http://schemas.microsoft.com/office/powerpoint/2010/main" val="3249374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Prepare </a:t>
            </a:r>
          </a:p>
          <a:p>
            <a:pPr marL="171450" indent="-171450">
              <a:buFont typeface="Arial"/>
              <a:buChar char="•"/>
            </a:pPr>
            <a:r>
              <a:rPr lang="en-US">
                <a:cs typeface="Calibri"/>
              </a:rPr>
              <a:t>Collate all the necessary documents prepared in the previous weeks and bring prepopulated annual health assessment tool, the reasonable adjustments plan, previous health plan, specialist reports, goals for the coming year</a:t>
            </a:r>
          </a:p>
          <a:p>
            <a:r>
              <a:rPr lang="en-US">
                <a:cs typeface="Calibri"/>
              </a:rPr>
              <a:t>Before appointment</a:t>
            </a:r>
          </a:p>
          <a:p>
            <a:pPr marL="171450" indent="-171450">
              <a:buFont typeface="Arial"/>
              <a:buChar char="•"/>
            </a:pPr>
            <a:r>
              <a:rPr lang="en-US">
                <a:cs typeface="Calibri"/>
              </a:rPr>
              <a:t>On day of appointment call the GP practice to remind them of the appointment and RA they have agreed to provide</a:t>
            </a:r>
          </a:p>
          <a:p>
            <a:pPr marL="171450" indent="-171450">
              <a:buFont typeface="Arial"/>
              <a:buChar char="•"/>
            </a:pPr>
            <a:r>
              <a:rPr lang="en-US">
                <a:cs typeface="Calibri"/>
              </a:rPr>
              <a:t>Be aware you may need to explain these again as you can not expect staff in practice to remember these for that person</a:t>
            </a:r>
          </a:p>
          <a:p>
            <a:pPr marL="171450" indent="-171450">
              <a:buFont typeface="Arial"/>
              <a:buChar char="•"/>
            </a:pPr>
            <a:r>
              <a:rPr lang="en-US">
                <a:cs typeface="Calibri"/>
              </a:rPr>
              <a:t>Remind the person and walk them through the appointment with tools required</a:t>
            </a:r>
          </a:p>
          <a:p>
            <a:pPr marL="171450" indent="-171450">
              <a:buFont typeface="Arial"/>
              <a:buChar char="•"/>
            </a:pPr>
            <a:endParaRPr lang="en-US">
              <a:cs typeface="Calibri"/>
            </a:endParaRPr>
          </a:p>
          <a:p>
            <a:r>
              <a:rPr lang="en-US">
                <a:cs typeface="Calibri"/>
              </a:rPr>
              <a:t>During appointment</a:t>
            </a:r>
          </a:p>
          <a:p>
            <a:pPr marL="171450" indent="-171450">
              <a:buFont typeface="Arial"/>
              <a:buChar char="•"/>
            </a:pPr>
            <a:r>
              <a:rPr lang="en-US">
                <a:cs typeface="Calibri"/>
              </a:rPr>
              <a:t>Follow the RA plan and confirm the individual is ok with the staff member accompanying them into the room with the GP</a:t>
            </a:r>
          </a:p>
          <a:p>
            <a:pPr marL="171450" indent="-171450">
              <a:buFont typeface="Arial"/>
              <a:buChar char="•"/>
            </a:pPr>
            <a:r>
              <a:rPr lang="en-US">
                <a:cs typeface="Calibri"/>
              </a:rPr>
              <a:t>Remind them that they can be asked by the person to leave at any time and remind the practice staff on how best to support and communicate with the person during the examination</a:t>
            </a:r>
          </a:p>
          <a:p>
            <a:pPr marL="171450" indent="-171450">
              <a:buFont typeface="Arial"/>
              <a:buChar char="•"/>
            </a:pPr>
            <a:r>
              <a:rPr lang="en-US">
                <a:cs typeface="Calibri"/>
              </a:rPr>
              <a:t>Contact the person responsible for making medical decisions</a:t>
            </a:r>
          </a:p>
          <a:p>
            <a:r>
              <a:rPr lang="en-US">
                <a:cs typeface="Calibri"/>
              </a:rPr>
              <a:t>Future appointment</a:t>
            </a:r>
          </a:p>
          <a:p>
            <a:pPr marL="171450" indent="-171450">
              <a:buFont typeface="Arial"/>
              <a:buChar char="•"/>
            </a:pPr>
            <a:r>
              <a:rPr lang="en-US">
                <a:cs typeface="Calibri"/>
              </a:rPr>
              <a:t>Discuss the next appointment with the GP before you leave the visit and the type of appointment and what will be the priorities </a:t>
            </a:r>
            <a:r>
              <a:rPr lang="en-US" err="1">
                <a:cs typeface="Calibri"/>
              </a:rPr>
              <a:t>i.e</a:t>
            </a:r>
            <a:r>
              <a:rPr lang="en-US">
                <a:cs typeface="Calibri"/>
              </a:rPr>
              <a:t> Actioning the health care goals which may be referred to as the GP management plan</a:t>
            </a:r>
          </a:p>
          <a:p>
            <a:pPr marL="171450" indent="-171450">
              <a:buFont typeface="Arial"/>
              <a:buChar char="•"/>
            </a:pPr>
            <a:r>
              <a:rPr lang="en-US">
                <a:cs typeface="Calibri"/>
              </a:rPr>
              <a:t>Signing of support plans</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42</a:t>
            </a:fld>
            <a:endParaRPr lang="en-AU"/>
          </a:p>
        </p:txBody>
      </p:sp>
    </p:spTree>
    <p:extLst>
      <p:ext uri="{BB962C8B-B14F-4D97-AF65-F5344CB8AC3E}">
        <p14:creationId xmlns:p14="http://schemas.microsoft.com/office/powerpoint/2010/main" val="94240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37">
              <a:defRPr/>
            </a:pPr>
            <a:endParaRPr lang="en-AU" sz="1800">
              <a:latin typeface="Calibri" panose="020F0502020204030204" pitchFamily="34" charset="0"/>
              <a:ea typeface="Times New Roman" panose="02020603050405020304" pitchFamily="18" charset="0"/>
              <a:cs typeface="Times New Roman" panose="02020603050405020304" pitchFamily="18" charset="0"/>
            </a:endParaRPr>
          </a:p>
          <a:p>
            <a:endParaRPr lang="en-AU"/>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5</a:t>
            </a:fld>
            <a:endParaRPr lang="en-AU"/>
          </a:p>
        </p:txBody>
      </p:sp>
    </p:spTree>
    <p:extLst>
      <p:ext uri="{BB962C8B-B14F-4D97-AF65-F5344CB8AC3E}">
        <p14:creationId xmlns:p14="http://schemas.microsoft.com/office/powerpoint/2010/main" val="1948110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Health Action plan </a:t>
            </a:r>
          </a:p>
          <a:p>
            <a:pPr marL="171450" indent="-171450">
              <a:buFont typeface="Arial"/>
              <a:buChar char="•"/>
            </a:pPr>
            <a:r>
              <a:rPr lang="en-US">
                <a:cs typeface="Calibri"/>
              </a:rPr>
              <a:t>Refer to the individuals goals developed with the GP, and ensuring each goal has achievable actions with realistic time frames</a:t>
            </a:r>
          </a:p>
          <a:p>
            <a:pPr marL="171450" indent="-171450">
              <a:buFont typeface="Arial"/>
              <a:buChar char="•"/>
            </a:pPr>
            <a:r>
              <a:rPr lang="en-US">
                <a:cs typeface="Calibri"/>
              </a:rPr>
              <a:t>Consider who needs to be aware of the person health priorities for </a:t>
            </a:r>
            <a:r>
              <a:rPr lang="en-US" err="1">
                <a:cs typeface="Calibri"/>
              </a:rPr>
              <a:t>th</a:t>
            </a:r>
            <a:r>
              <a:rPr lang="en-US">
                <a:cs typeface="Calibri"/>
              </a:rPr>
              <a:t> year ahead such as specialist, allied health, family and carers</a:t>
            </a:r>
          </a:p>
          <a:p>
            <a:pPr marL="171450" indent="-171450">
              <a:buFont typeface="Arial"/>
              <a:buChar char="•"/>
            </a:pPr>
            <a:r>
              <a:rPr lang="en-US">
                <a:cs typeface="Calibri"/>
              </a:rPr>
              <a:t>Discuss roles and responsibilities for actions and how the support network can collaborate throughout the year</a:t>
            </a:r>
          </a:p>
          <a:p>
            <a:pPr marL="171450" indent="-171450">
              <a:buFont typeface="Arial"/>
              <a:buChar char="•"/>
            </a:pPr>
            <a:endParaRPr lang="en-US">
              <a:cs typeface="Calibri"/>
            </a:endParaRPr>
          </a:p>
          <a:p>
            <a:r>
              <a:rPr lang="en-US">
                <a:cs typeface="Calibri"/>
              </a:rPr>
              <a:t>Translate GP management plan to health care action plan</a:t>
            </a:r>
          </a:p>
          <a:p>
            <a:pPr marL="171450" indent="-171450">
              <a:buFont typeface="Arial"/>
              <a:buChar char="•"/>
            </a:pPr>
            <a:r>
              <a:rPr lang="en-US">
                <a:cs typeface="Calibri"/>
              </a:rPr>
              <a:t>The </a:t>
            </a:r>
            <a:r>
              <a:rPr lang="en-US" err="1">
                <a:cs typeface="Calibri"/>
              </a:rPr>
              <a:t>Gp</a:t>
            </a:r>
            <a:r>
              <a:rPr lang="en-US">
                <a:cs typeface="Calibri"/>
              </a:rPr>
              <a:t> management plan defines clear health goals and actions that align with the SIL health action plan</a:t>
            </a:r>
          </a:p>
          <a:p>
            <a:pPr marL="171450" indent="-171450">
              <a:buFont typeface="Arial"/>
              <a:buChar char="•"/>
            </a:pPr>
            <a:r>
              <a:rPr lang="en-US">
                <a:cs typeface="Calibri"/>
              </a:rPr>
              <a:t>Copy the prioritized goals and actions from the GP management plan into the SIL client management system.</a:t>
            </a:r>
          </a:p>
          <a:p>
            <a:pPr marL="171450" indent="-171450">
              <a:buFont typeface="Arial"/>
              <a:buChar char="•"/>
            </a:pPr>
            <a:endParaRPr lang="en-US">
              <a:cs typeface="Calibri"/>
            </a:endParaRPr>
          </a:p>
          <a:p>
            <a:r>
              <a:rPr lang="en-US">
                <a:cs typeface="Calibri"/>
              </a:rPr>
              <a:t>Follow up</a:t>
            </a:r>
          </a:p>
          <a:p>
            <a:pPr marL="171450" indent="-171450">
              <a:buFont typeface="Arial"/>
              <a:buChar char="•"/>
            </a:pPr>
            <a:r>
              <a:rPr lang="en-US">
                <a:cs typeface="Calibri"/>
              </a:rPr>
              <a:t>Discuss persons goals and health plan at team meetings</a:t>
            </a:r>
          </a:p>
          <a:p>
            <a:pPr marL="171450" indent="-171450">
              <a:buFont typeface="Arial"/>
              <a:buChar char="•"/>
            </a:pPr>
            <a:r>
              <a:rPr lang="en-US">
                <a:cs typeface="Calibri"/>
              </a:rPr>
              <a:t>Follow up on referrals</a:t>
            </a:r>
          </a:p>
          <a:p>
            <a:pPr marL="171450" indent="-171450">
              <a:buFont typeface="Arial"/>
              <a:buChar char="•"/>
            </a:pPr>
            <a:r>
              <a:rPr lang="en-US">
                <a:cs typeface="Calibri"/>
              </a:rPr>
              <a:t>Attend GP appointments</a:t>
            </a:r>
          </a:p>
          <a:p>
            <a:pPr marL="171450" indent="-171450">
              <a:buFont typeface="Arial"/>
              <a:buChar char="•"/>
            </a:pPr>
            <a:r>
              <a:rPr lang="en-US">
                <a:cs typeface="Calibri"/>
              </a:rPr>
              <a:t>Monitor and make note of any changes when new medication is prescribed for side effects and report bac to GP</a:t>
            </a:r>
          </a:p>
        </p:txBody>
      </p:sp>
      <p:sp>
        <p:nvSpPr>
          <p:cNvPr id="4" name="Slide Number Placeholder 3"/>
          <p:cNvSpPr>
            <a:spLocks noGrp="1"/>
          </p:cNvSpPr>
          <p:nvPr>
            <p:ph type="sldNum" sz="quarter" idx="5"/>
          </p:nvPr>
        </p:nvSpPr>
        <p:spPr/>
        <p:txBody>
          <a:bodyPr/>
          <a:lstStyle/>
          <a:p>
            <a:fld id="{54A34B24-EBEC-4ED2-8926-F2F1906013DF}" type="slidenum">
              <a:rPr lang="en-AU" smtClean="0"/>
              <a:t>43</a:t>
            </a:fld>
            <a:endParaRPr lang="en-AU"/>
          </a:p>
        </p:txBody>
      </p:sp>
    </p:spTree>
    <p:extLst>
      <p:ext uri="{BB962C8B-B14F-4D97-AF65-F5344CB8AC3E}">
        <p14:creationId xmlns:p14="http://schemas.microsoft.com/office/powerpoint/2010/main" val="1848744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44</a:t>
            </a:fld>
            <a:endParaRPr lang="en-AU"/>
          </a:p>
        </p:txBody>
      </p:sp>
    </p:spTree>
    <p:extLst>
      <p:ext uri="{BB962C8B-B14F-4D97-AF65-F5344CB8AC3E}">
        <p14:creationId xmlns:p14="http://schemas.microsoft.com/office/powerpoint/2010/main" val="3940822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finish:</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46</a:t>
            </a:fld>
            <a:endParaRPr lang="en-AU"/>
          </a:p>
        </p:txBody>
      </p:sp>
    </p:spTree>
    <p:extLst>
      <p:ext uri="{BB962C8B-B14F-4D97-AF65-F5344CB8AC3E}">
        <p14:creationId xmlns:p14="http://schemas.microsoft.com/office/powerpoint/2010/main" val="66281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5FF620E-BD1C-4F16-AF7B-7849DBAB030F}" type="slidenum">
              <a:rPr lang="en-AU" smtClean="0"/>
              <a:t>47</a:t>
            </a:fld>
            <a:endParaRPr lang="en-AU"/>
          </a:p>
        </p:txBody>
      </p:sp>
    </p:spTree>
    <p:extLst>
      <p:ext uri="{BB962C8B-B14F-4D97-AF65-F5344CB8AC3E}">
        <p14:creationId xmlns:p14="http://schemas.microsoft.com/office/powerpoint/2010/main" val="324437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48</a:t>
            </a:fld>
            <a:endParaRPr lang="en-AU"/>
          </a:p>
        </p:txBody>
      </p:sp>
    </p:spTree>
    <p:extLst>
      <p:ext uri="{BB962C8B-B14F-4D97-AF65-F5344CB8AC3E}">
        <p14:creationId xmlns:p14="http://schemas.microsoft.com/office/powerpoint/2010/main" val="2021911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a:highlight>
                <a:srgbClr val="FFFF00"/>
              </a:highlight>
            </a:endParaRPr>
          </a:p>
          <a:p>
            <a:endParaRPr lang="en-US" b="0">
              <a:highlight>
                <a:srgbClr val="FFFF00"/>
              </a:highlight>
            </a:endParaRPr>
          </a:p>
          <a:p>
            <a:pPr marL="171438" indent="-171438">
              <a:buFont typeface="Arial" panose="020B0604020202020204" pitchFamily="34" charset="0"/>
              <a:buChar char="•"/>
            </a:pPr>
            <a:endParaRPr lang="en-US"/>
          </a:p>
          <a:p>
            <a:pPr marL="457168" lvl="1"/>
            <a:endParaRPr lang="en-US"/>
          </a:p>
        </p:txBody>
      </p:sp>
      <p:sp>
        <p:nvSpPr>
          <p:cNvPr id="4" name="Slide Number Placeholder 3"/>
          <p:cNvSpPr>
            <a:spLocks noGrp="1"/>
          </p:cNvSpPr>
          <p:nvPr>
            <p:ph type="sldNum" sz="quarter" idx="5"/>
          </p:nvPr>
        </p:nvSpPr>
        <p:spPr/>
        <p:txBody>
          <a:bodyPr/>
          <a:lstStyle/>
          <a:p>
            <a:fld id="{65FF620E-BD1C-4F16-AF7B-7849DBAB030F}" type="slidenum">
              <a:rPr lang="en-AU" smtClean="0"/>
              <a:t>49</a:t>
            </a:fld>
            <a:endParaRPr lang="en-AU"/>
          </a:p>
        </p:txBody>
      </p:sp>
    </p:spTree>
    <p:extLst>
      <p:ext uri="{BB962C8B-B14F-4D97-AF65-F5344CB8AC3E}">
        <p14:creationId xmlns:p14="http://schemas.microsoft.com/office/powerpoint/2010/main" val="3892187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acknowledgement of lived experience is written in Easy Read.</a:t>
            </a:r>
          </a:p>
          <a:p>
            <a:r>
              <a:rPr lang="en-AU" dirty="0"/>
              <a:t>This format uses simple English and is direct and precise.</a:t>
            </a:r>
          </a:p>
          <a:p>
            <a:endParaRPr lang="en-AU" dirty="0"/>
          </a:p>
          <a:p>
            <a:r>
              <a:rPr lang="en-AU" dirty="0"/>
              <a:t>It is important that we listen to the experiences of people with Intellectual disability to better understand what is important to them.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F00E-2732-4B5C-959C-54730BCFE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270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A203A-5C01-747A-00DA-09DD277F8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F12A6-D0DC-D551-E609-2BFD40908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0F29A-0EC5-3341-FE9F-E2FB0BBA662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D72DF4E-20E5-BE5F-FA4E-2762AD03BD4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F00E-2732-4B5C-959C-54730BCFE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18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50000"/>
              </a:lnSpc>
            </a:pPr>
            <a:r>
              <a:rPr lang="en-AU" sz="1600"/>
              <a:t>Palliative Care can get involed in your care at any stage of your illness.</a:t>
            </a:r>
            <a:r>
              <a:rPr lang="en-AU" sz="1600" baseline="0"/>
              <a:t> It does not mean that you are imminently dying. </a:t>
            </a:r>
          </a:p>
          <a:p>
            <a:pPr>
              <a:lnSpc>
                <a:spcPct val="250000"/>
              </a:lnSpc>
            </a:pPr>
            <a:r>
              <a:rPr lang="en-AU" sz="1600" b="0" i="0" kern="1200">
                <a:solidFill>
                  <a:schemeClr val="tx1"/>
                </a:solidFill>
                <a:effectLst/>
                <a:latin typeface="+mn-lt"/>
                <a:ea typeface="+mn-ea"/>
                <a:cs typeface="+mn-cs"/>
              </a:rPr>
              <a:t>Palliative care is not just for people who have advanced cancer. It can also be provided to be people with (but not limited to) end stage heart, lung or kidney disease, neurological conditions and end stage dementia.</a:t>
            </a:r>
          </a:p>
          <a:p>
            <a:pPr>
              <a:lnSpc>
                <a:spcPct val="250000"/>
              </a:lnSpc>
            </a:pPr>
            <a:r>
              <a:rPr lang="en-AU" sz="1600" b="0" i="0" kern="1200">
                <a:solidFill>
                  <a:schemeClr val="tx1"/>
                </a:solidFill>
                <a:effectLst/>
                <a:latin typeface="+mn-lt"/>
                <a:ea typeface="+mn-ea"/>
                <a:cs typeface="+mn-cs"/>
              </a:rPr>
              <a:t>The way palliative care is provided and who provides it depends on the person’s needs. As the person’s condition starts to change and their needs increase, the earlier a person can receive a palliative care approach to their care, the better their quality of life and symptoms may be</a:t>
            </a:r>
            <a:r>
              <a:rPr lang="en-AU" sz="1200" b="0" i="0" kern="1200">
                <a:solidFill>
                  <a:schemeClr val="tx1"/>
                </a:solidFill>
                <a:effectLst/>
                <a:latin typeface="+mn-lt"/>
                <a:ea typeface="+mn-ea"/>
                <a:cs typeface="+mn-cs"/>
              </a:rPr>
              <a:t>.</a:t>
            </a:r>
          </a:p>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5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50000"/>
              </a:lnSpc>
            </a:pPr>
            <a:r>
              <a:rPr lang="en-AU" sz="1600"/>
              <a:t>Palliative Care can get involed in your care at any stage of your illness.</a:t>
            </a:r>
            <a:r>
              <a:rPr lang="en-AU" sz="1600" baseline="0"/>
              <a:t> It does not mean that you are imminently dying. </a:t>
            </a:r>
          </a:p>
          <a:p>
            <a:pPr>
              <a:lnSpc>
                <a:spcPct val="250000"/>
              </a:lnSpc>
            </a:pPr>
            <a:r>
              <a:rPr lang="en-AU" sz="1600" b="0" i="0" kern="1200">
                <a:solidFill>
                  <a:schemeClr val="tx1"/>
                </a:solidFill>
                <a:effectLst/>
                <a:latin typeface="+mn-lt"/>
                <a:ea typeface="+mn-ea"/>
                <a:cs typeface="+mn-cs"/>
              </a:rPr>
              <a:t>Palliative care is not just for people who have advanced cancer. It can also be provided to be people with (but not limited to) end stage heart, lung or kidney disease, neurological conditions and end stage dementia.</a:t>
            </a:r>
          </a:p>
          <a:p>
            <a:pPr>
              <a:lnSpc>
                <a:spcPct val="250000"/>
              </a:lnSpc>
            </a:pPr>
            <a:r>
              <a:rPr lang="en-AU" sz="1600" b="0" i="0" kern="1200">
                <a:solidFill>
                  <a:schemeClr val="tx1"/>
                </a:solidFill>
                <a:effectLst/>
                <a:latin typeface="+mn-lt"/>
                <a:ea typeface="+mn-ea"/>
                <a:cs typeface="+mn-cs"/>
              </a:rPr>
              <a:t>The way palliative care is provided and who provides it depends on the person’s needs. As the person’s condition starts to change and their needs increase, the earlier a person can receive a palliative care approach to their care, the better their quality of life and symptoms may be</a:t>
            </a:r>
            <a:r>
              <a:rPr lang="en-AU" sz="1200" b="0" i="0" kern="1200">
                <a:solidFill>
                  <a:schemeClr val="tx1"/>
                </a:solidFill>
                <a:effectLst/>
                <a:latin typeface="+mn-lt"/>
                <a:ea typeface="+mn-ea"/>
                <a:cs typeface="+mn-cs"/>
              </a:rPr>
              <a:t>.</a:t>
            </a:r>
          </a:p>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95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Session overview</a:t>
            </a:r>
          </a:p>
          <a:p>
            <a:endParaRPr lang="en-US">
              <a:cs typeface="Calibri"/>
            </a:endParaRPr>
          </a:p>
          <a:p>
            <a:r>
              <a:rPr lang="en-AU"/>
              <a:t>What the day is about, what it’s not about</a:t>
            </a:r>
          </a:p>
          <a:p>
            <a:r>
              <a:rPr lang="en-AU"/>
              <a:t>Focus on annual health assessment but can be applied more broadly</a:t>
            </a:r>
            <a:endParaRPr lang="en-US">
              <a:cs typeface="Calibri"/>
            </a:endParaRPr>
          </a:p>
          <a:p>
            <a:endParaRPr lang="en-US"/>
          </a:p>
          <a:p>
            <a:r>
              <a:rPr lang="en-US"/>
              <a:t>We’re not providing new groundbreaking information today, a lot you will already know these things, this workshop is trying to prompt you to think about why you’re doing them, and support you to do them more effectively. </a:t>
            </a:r>
          </a:p>
          <a:p>
            <a:endParaRPr lang="en-US"/>
          </a:p>
          <a:p>
            <a:r>
              <a:rPr lang="en-US" b="1" u="sng"/>
              <a:t>Any questions </a:t>
            </a:r>
            <a:r>
              <a:rPr lang="en-US"/>
              <a:t>– everyone has sticky notes in front of them, jot down any questions and put on the whiteboard, we will have some time through to ask questions however there is a lot of people so we may have to put a hold on questions/discussion during the day and we’ll return to it during the afternoon session. NO STUPID QUESTIONS SESSION!</a:t>
            </a:r>
            <a:endParaRPr lang="en-AU"/>
          </a:p>
          <a:p>
            <a:endParaRPr lang="en-US">
              <a:cs typeface="Calibri"/>
            </a:endParaRPr>
          </a:p>
          <a:p>
            <a:pPr marL="285730" indent="-285730">
              <a:buFont typeface="Arial,Sans-Serif"/>
              <a:buChar char="•"/>
            </a:pPr>
            <a:r>
              <a:rPr lang="en-AU"/>
              <a:t>Increase understanding of preventative healthcare and importance of annual health assessments for the people you support.</a:t>
            </a:r>
            <a:endParaRPr lang="en-US"/>
          </a:p>
          <a:p>
            <a:pPr marL="285730" indent="-285730">
              <a:buFont typeface="Arial,Sans-Serif"/>
              <a:buChar char="•"/>
            </a:pPr>
            <a:r>
              <a:rPr lang="en-AU"/>
              <a:t>Understand the roles and responsibilities of the support team.</a:t>
            </a:r>
            <a:endParaRPr lang="en-US"/>
          </a:p>
          <a:p>
            <a:endParaRPr lang="en-AU"/>
          </a:p>
          <a:p>
            <a:pPr algn="r"/>
            <a:r>
              <a:rPr lang="en-AU" i="1"/>
              <a:t>Morning tea</a:t>
            </a:r>
            <a:endParaRPr lang="en-AU"/>
          </a:p>
          <a:p>
            <a:pPr marL="285730" indent="-285730">
              <a:buFont typeface="Arial,Sans-Serif"/>
              <a:buChar char="•"/>
            </a:pPr>
            <a:r>
              <a:rPr lang="en-AU"/>
              <a:t>Increase knowledge of how to prepare and implement an annual health assessment process and support better health outcomes for the clients you support. </a:t>
            </a:r>
            <a:endParaRPr lang="en-US"/>
          </a:p>
          <a:p>
            <a:pPr marL="285730" indent="-285730">
              <a:buFont typeface="Arial,Sans-Serif"/>
              <a:buChar char="•"/>
            </a:pPr>
            <a:r>
              <a:rPr lang="en-AU" sz="1800" b="0" i="0">
                <a:solidFill>
                  <a:srgbClr val="000000"/>
                </a:solidFill>
                <a:effectLst/>
                <a:latin typeface="Calibri" panose="020F0502020204030204" pitchFamily="34" charset="0"/>
              </a:rPr>
              <a:t>Learn (or better understand) what reasonable adjustment means to ensure health appointments are successful for everyone involved. </a:t>
            </a:r>
            <a:endParaRPr lang="en-AU"/>
          </a:p>
          <a:p>
            <a:pPr algn="r"/>
            <a:r>
              <a:rPr lang="en-AU" i="1"/>
              <a:t>Lunch and networking</a:t>
            </a:r>
            <a:endParaRPr lang="en-AU"/>
          </a:p>
          <a:p>
            <a:pPr marL="285730" indent="-285730">
              <a:buFont typeface="Arial,Sans-Serif"/>
              <a:buChar char="•"/>
            </a:pPr>
            <a:r>
              <a:rPr lang="en-AU"/>
              <a:t>How to work collaboratively and foster relationships with GPs and GP practices.</a:t>
            </a:r>
          </a:p>
          <a:p>
            <a:pPr marL="285730" marR="0" lvl="0" indent="-285730" algn="l" defTabSz="914400" rtl="0" eaLnBrk="1" fontAlgn="auto" latinLnBrk="0" hangingPunct="1">
              <a:lnSpc>
                <a:spcPct val="100000"/>
              </a:lnSpc>
              <a:spcBef>
                <a:spcPts val="0"/>
              </a:spcBef>
              <a:spcAft>
                <a:spcPts val="0"/>
              </a:spcAft>
              <a:buClrTx/>
              <a:buSzTx/>
              <a:buFont typeface="Arial,Sans-Serif"/>
              <a:buChar char="•"/>
              <a:tabLst/>
              <a:defRPr/>
            </a:pPr>
            <a:r>
              <a:rPr lang="en-AU"/>
              <a:t>Gain detailed knowledge about Medicare and how to work collaboratively with GPs to support effective health care.</a:t>
            </a:r>
            <a:endParaRPr lang="en-US"/>
          </a:p>
          <a:p>
            <a:pPr marL="285730" indent="-285730">
              <a:buFont typeface="Arial,Sans-Serif"/>
              <a:buChar char="•"/>
            </a:pPr>
            <a:endParaRPr lang="en-US"/>
          </a:p>
          <a:p>
            <a:endParaRPr lang="en-AU"/>
          </a:p>
          <a:p>
            <a:pPr algn="r"/>
            <a:r>
              <a:rPr lang="en-AU" i="1"/>
              <a:t>Afternoon tea</a:t>
            </a:r>
            <a:endParaRPr lang="en-AU"/>
          </a:p>
          <a:p>
            <a:pPr marL="285730" indent="-285730">
              <a:buFont typeface="Arial,Sans-Serif"/>
              <a:buChar char="•"/>
            </a:pPr>
            <a:r>
              <a:rPr lang="en-US"/>
              <a:t>Q&amp;A time, session wrap-up and evaluation. </a:t>
            </a:r>
            <a:endParaRPr lang="en-AU"/>
          </a:p>
          <a:p>
            <a:endParaRPr lang="en-AU"/>
          </a:p>
          <a:p>
            <a:pPr algn="r"/>
            <a:r>
              <a:rPr lang="en-AU" i="1"/>
              <a:t>Evaluation and workshop completion</a:t>
            </a:r>
            <a:endParaRPr lang="en-AU"/>
          </a:p>
          <a:p>
            <a:endParaRPr lang="en-US">
              <a:cs typeface="Calibri"/>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US"/>
              <a:t>Go out and give it a go, we’ll host online session (community of practice vibe) where we want to hear how this goes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6</a:t>
            </a:fld>
            <a:endParaRPr lang="en-AU"/>
          </a:p>
        </p:txBody>
      </p:sp>
    </p:spTree>
    <p:extLst>
      <p:ext uri="{BB962C8B-B14F-4D97-AF65-F5344CB8AC3E}">
        <p14:creationId xmlns:p14="http://schemas.microsoft.com/office/powerpoint/2010/main" val="1320885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MBS data was utilised to demonstrate that within SESLHD only 30% of people with ID who died between 2001 and 2018 had accessed palliative care services.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B30CF9-98DF-480B-BB8C-55039902D6B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6608" y="3300412"/>
            <a:ext cx="8353779" cy="3032655"/>
          </a:xfrm>
        </p:spPr>
        <p:txBody>
          <a:bodyPr/>
          <a:lstStyle/>
          <a:p>
            <a:pPr>
              <a:lnSpc>
                <a:spcPct val="107000"/>
              </a:lnSpc>
              <a:spcAft>
                <a:spcPts val="800"/>
              </a:spcAft>
            </a:pPr>
            <a:r>
              <a:rPr lang="en-AU" b="1" kern="100">
                <a:effectLst/>
                <a:ea typeface="Calibri" panose="020F0502020204030204" pitchFamily="34" charset="0"/>
                <a:cs typeface="Times New Roman" panose="02020603050405020304" pitchFamily="18" charset="0"/>
              </a:rPr>
              <a:t>UNSW </a:t>
            </a:r>
            <a:r>
              <a:rPr lang="en-AU" b="1" kern="100">
                <a:ea typeface="Calibri" panose="020F0502020204030204" pitchFamily="34" charset="0"/>
                <a:cs typeface="Times New Roman" panose="02020603050405020304" pitchFamily="18" charset="0"/>
              </a:rPr>
              <a:t>collaborated with SESLHD to gather and analyse data specific to our district.</a:t>
            </a:r>
          </a:p>
          <a:p>
            <a:pPr>
              <a:lnSpc>
                <a:spcPct val="107000"/>
              </a:lnSpc>
              <a:spcAft>
                <a:spcPts val="800"/>
              </a:spcAft>
            </a:pPr>
            <a:r>
              <a:rPr lang="en-AU" b="1" kern="100">
                <a:effectLst/>
                <a:ea typeface="Calibri" panose="020F0502020204030204" pitchFamily="34" charset="0"/>
                <a:cs typeface="Times New Roman" panose="02020603050405020304" pitchFamily="18" charset="0"/>
              </a:rPr>
              <a:t>Distribution by LGA of people with intellectual disability:</a:t>
            </a:r>
            <a:endParaRPr lang="en-AU" kern="10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kern="100">
                <a:effectLst/>
                <a:ea typeface="Calibri" panose="020F0502020204030204" pitchFamily="34" charset="0"/>
                <a:cs typeface="Times New Roman" panose="02020603050405020304" pitchFamily="18" charset="0"/>
              </a:rPr>
              <a:t>Sutherland Shire and Georges River (Sutherland Hospital Area) – 49.72% more than 50%</a:t>
            </a:r>
          </a:p>
          <a:p>
            <a:pPr marL="342900" lvl="0" indent="-342900">
              <a:lnSpc>
                <a:spcPct val="107000"/>
              </a:lnSpc>
              <a:buFont typeface="Symbol" panose="05050102010706020507" pitchFamily="18" charset="2"/>
              <a:buChar char=""/>
            </a:pPr>
            <a:r>
              <a:rPr lang="en-AU" kern="100">
                <a:effectLst/>
                <a:ea typeface="Calibri" panose="020F0502020204030204" pitchFamily="34" charset="0"/>
                <a:cs typeface="Times New Roman" panose="02020603050405020304" pitchFamily="18" charset="0"/>
              </a:rPr>
              <a:t>Bayside Council (St George Hospital Area) – 29.06%</a:t>
            </a:r>
          </a:p>
          <a:p>
            <a:pPr marL="342900" lvl="0" indent="-342900">
              <a:lnSpc>
                <a:spcPct val="107000"/>
              </a:lnSpc>
              <a:spcAft>
                <a:spcPts val="800"/>
              </a:spcAft>
              <a:buFont typeface="Symbol" panose="05050102010706020507" pitchFamily="18" charset="2"/>
              <a:buChar char=""/>
            </a:pPr>
            <a:r>
              <a:rPr lang="en-AU" kern="100">
                <a:effectLst/>
                <a:ea typeface="Calibri" panose="020F0502020204030204" pitchFamily="34" charset="0"/>
                <a:cs typeface="Times New Roman" panose="02020603050405020304" pitchFamily="18" charset="0"/>
              </a:rPr>
              <a:t>Randwick and Sydney City Council (POWH Area) – 11.74%</a:t>
            </a:r>
          </a:p>
          <a:p>
            <a:pPr>
              <a:lnSpc>
                <a:spcPct val="107000"/>
              </a:lnSpc>
              <a:spcAft>
                <a:spcPts val="800"/>
              </a:spcAft>
            </a:pPr>
            <a:r>
              <a:rPr lang="en-AU" b="1" kern="100">
                <a:effectLst/>
                <a:ea typeface="Calibri" panose="020F0502020204030204" pitchFamily="34" charset="0"/>
                <a:cs typeface="Times New Roman" panose="02020603050405020304" pitchFamily="18" charset="0"/>
              </a:rPr>
              <a:t>Service Utilization Before Death</a:t>
            </a:r>
            <a:r>
              <a:rPr lang="en-AU" kern="100">
                <a:effectLst/>
                <a:ea typeface="Calibri" panose="020F0502020204030204" pitchFamily="34" charset="0"/>
                <a:cs typeface="Times New Roman" panose="02020603050405020304" pitchFamily="18" charset="0"/>
              </a:rPr>
              <a:t>:    </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Lower rates of MBS-subsidized palliative care services </a:t>
            </a:r>
            <a:r>
              <a:rPr lang="en-AU" kern="100">
                <a:effectLst/>
                <a:ea typeface="Calibri" panose="020F0502020204030204" pitchFamily="34" charset="0"/>
                <a:cs typeface="Times New Roman" panose="02020603050405020304" pitchFamily="18" charset="0"/>
              </a:rPr>
              <a:t>for those with vs without intellectual disability.</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Higher rates of palliative care admissions </a:t>
            </a:r>
            <a:r>
              <a:rPr lang="en-AU" kern="100">
                <a:effectLst/>
                <a:ea typeface="Calibri" panose="020F0502020204030204" pitchFamily="34" charset="0"/>
                <a:cs typeface="Times New Roman" panose="02020603050405020304" pitchFamily="18" charset="0"/>
              </a:rPr>
              <a:t>for those with intellectual disability.  </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Higher ED presentation rates in the last 30 days </a:t>
            </a:r>
            <a:r>
              <a:rPr lang="en-AU" kern="100">
                <a:effectLst/>
                <a:ea typeface="Calibri" panose="020F0502020204030204" pitchFamily="34" charset="0"/>
                <a:cs typeface="Times New Roman" panose="02020603050405020304" pitchFamily="18" charset="0"/>
              </a:rPr>
              <a:t>for those with intellectual disability.</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More medicines for epilepsy but fewer for pain management </a:t>
            </a:r>
            <a:r>
              <a:rPr lang="en-AU" kern="100">
                <a:effectLst/>
                <a:ea typeface="Calibri" panose="020F0502020204030204" pitchFamily="34" charset="0"/>
                <a:cs typeface="Times New Roman" panose="02020603050405020304" pitchFamily="18" charset="0"/>
              </a:rPr>
              <a:t>in those with intellectual disability.</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B30CF9-98DF-480B-BB8C-55039902D6B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590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latin typeface="Calibri" panose="020F0502020204030204" pitchFamily="34" charset="0"/>
                <a:ea typeface="Verdana" panose="020B0604030504040204" pitchFamily="34" charset="0"/>
                <a:cs typeface="Calibri" panose="020F0502020204030204" pitchFamily="34" charset="0"/>
              </a:rPr>
              <a:t>Overall, fewer people with intellectual disability had any record of palliative care use (20% of all deaths, 53% of deaths from cancer) than people without intellectual disability (27% of all deaths, 63% of deaths from cancer), but this differed by age at death.</a:t>
            </a:r>
          </a:p>
          <a:p>
            <a:endParaRPr lang="en-US" sz="1400" dirty="0">
              <a:solidFill>
                <a:srgbClr val="000000"/>
              </a:solidFill>
              <a:latin typeface="Calibri" panose="020F0502020204030204" pitchFamily="34" charset="0"/>
              <a:ea typeface="Verdana" panose="020B0604030504040204" pitchFamily="34" charset="0"/>
              <a:cs typeface="Calibri" panose="020F0502020204030204" pitchFamily="34" charset="0"/>
            </a:endParaRPr>
          </a:p>
          <a:p>
            <a:r>
              <a:rPr lang="en-US" sz="1400" dirty="0">
                <a:solidFill>
                  <a:srgbClr val="000000"/>
                </a:solidFill>
                <a:latin typeface="Calibri" panose="020F0502020204030204" pitchFamily="34" charset="0"/>
                <a:ea typeface="Verdana" panose="020B0604030504040204" pitchFamily="34" charset="0"/>
                <a:cs typeface="Calibri" panose="020F0502020204030204" pitchFamily="34" charset="0"/>
              </a:rPr>
              <a:t>The proportions of people who accessed palliative care were higher among younger people with intellectual disability (13-23% across 5-year age-bands from 0-44 years) than in younger people without intellectual disability (5-19%). However, access to palliative care was lower for older people with intellectual disability (14-23% across 5-year age-bands from 45-≥85 years) than older people without intellectual disability (17-37%). </a:t>
            </a:r>
          </a:p>
          <a:p>
            <a:endParaRPr lang="en-AU" dirty="0"/>
          </a:p>
          <a:p>
            <a:r>
              <a:rPr lang="en-US" sz="1200" dirty="0">
                <a:solidFill>
                  <a:srgbClr val="000000"/>
                </a:solidFill>
                <a:latin typeface="Calibri" panose="020F0502020204030204" pitchFamily="34" charset="0"/>
                <a:ea typeface="Verdana" panose="020B0604030504040204" pitchFamily="34" charset="0"/>
                <a:cs typeface="Calibri" panose="020F0502020204030204" pitchFamily="34" charset="0"/>
              </a:rPr>
              <a:t>I think that this could be because younger people tend to have more family involved and therefore more advocacy.</a:t>
            </a:r>
          </a:p>
          <a:p>
            <a:endParaRPr lang="en-US" sz="1200" dirty="0">
              <a:solidFill>
                <a:srgbClr val="000000"/>
              </a:solidFill>
              <a:latin typeface="Calibri" panose="020F0502020204030204" pitchFamily="34" charset="0"/>
              <a:ea typeface="Verdana" panose="020B0604030504040204" pitchFamily="34" charset="0"/>
              <a:cs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F00E-2732-4B5C-959C-54730BCFE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760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50000"/>
              </a:lnSpc>
            </a:pPr>
            <a:r>
              <a:rPr lang="en-AU" sz="1600"/>
              <a:t>Palliative Care can get involed in your care at any stage of your illness.</a:t>
            </a:r>
            <a:r>
              <a:rPr lang="en-AU" sz="1600" baseline="0"/>
              <a:t> It does not mean that you are imminently dying. </a:t>
            </a:r>
          </a:p>
          <a:p>
            <a:pPr>
              <a:lnSpc>
                <a:spcPct val="250000"/>
              </a:lnSpc>
            </a:pPr>
            <a:r>
              <a:rPr lang="en-AU" sz="1600" b="0" i="0" kern="1200">
                <a:solidFill>
                  <a:schemeClr val="tx1"/>
                </a:solidFill>
                <a:effectLst/>
                <a:latin typeface="+mn-lt"/>
                <a:ea typeface="+mn-ea"/>
                <a:cs typeface="+mn-cs"/>
              </a:rPr>
              <a:t>Palliative care is not just for people who have advanced cancer. It can also be provided to be people with (but not limited to) end stage heart, lung or kidney disease, neurological conditions and end stage dementia.</a:t>
            </a:r>
          </a:p>
          <a:p>
            <a:pPr>
              <a:lnSpc>
                <a:spcPct val="250000"/>
              </a:lnSpc>
            </a:pPr>
            <a:r>
              <a:rPr lang="en-AU" sz="1600" b="0" i="0" kern="1200">
                <a:solidFill>
                  <a:schemeClr val="tx1"/>
                </a:solidFill>
                <a:effectLst/>
                <a:latin typeface="+mn-lt"/>
                <a:ea typeface="+mn-ea"/>
                <a:cs typeface="+mn-cs"/>
              </a:rPr>
              <a:t>The way palliative care is provided and who provides it depends on the person’s needs. As the person’s condition starts to change and their needs increase, the earlier a person can receive a palliative care approach to their care, the better their quality of life and symptoms may be</a:t>
            </a:r>
            <a:r>
              <a:rPr lang="en-AU" sz="1200" b="0" i="0" kern="1200">
                <a:solidFill>
                  <a:schemeClr val="tx1"/>
                </a:solidFill>
                <a:effectLst/>
                <a:latin typeface="+mn-lt"/>
                <a:ea typeface="+mn-ea"/>
                <a:cs typeface="+mn-cs"/>
              </a:rPr>
              <a:t>.</a:t>
            </a:r>
          </a:p>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06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319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812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42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(30 minutes)</a:t>
            </a:r>
            <a:endParaRPr lang="en-US" b="1"/>
          </a:p>
          <a:p>
            <a:endParaRPr lang="en-US" b="1"/>
          </a:p>
        </p:txBody>
      </p:sp>
      <p:sp>
        <p:nvSpPr>
          <p:cNvPr id="4" name="Slide Number Placeholder 3"/>
          <p:cNvSpPr>
            <a:spLocks noGrp="1"/>
          </p:cNvSpPr>
          <p:nvPr>
            <p:ph type="sldNum" sz="quarter" idx="5"/>
          </p:nvPr>
        </p:nvSpPr>
        <p:spPr/>
        <p:txBody>
          <a:bodyPr/>
          <a:lstStyle/>
          <a:p>
            <a:fld id="{54A34B24-EBEC-4ED2-8926-F2F1906013DF}" type="slidenum">
              <a:rPr lang="en-AU" smtClean="0"/>
              <a:t>80</a:t>
            </a:fld>
            <a:endParaRPr lang="en-AU"/>
          </a:p>
        </p:txBody>
      </p:sp>
    </p:spTree>
    <p:extLst>
      <p:ext uri="{BB962C8B-B14F-4D97-AF65-F5344CB8AC3E}">
        <p14:creationId xmlns:p14="http://schemas.microsoft.com/office/powerpoint/2010/main" val="4281709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02E905-FF64-4FC1-BDA0-42F19E4E7C5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378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02E905-FF64-4FC1-BDA0-42F19E4E7C5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4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AU" sz="1200" b="1">
              <a:latin typeface="+mn-lt"/>
              <a:ea typeface="Calibri"/>
              <a:cs typeface="Helvetica"/>
            </a:endParaRPr>
          </a:p>
          <a:p>
            <a:pPr>
              <a:lnSpc>
                <a:spcPct val="115000"/>
              </a:lnSpc>
            </a:pPr>
            <a:endParaRPr lang="en-AU" sz="1200">
              <a:latin typeface="+mn-lt"/>
              <a:ea typeface="Calibri"/>
              <a:cs typeface="Helvetica"/>
            </a:endParaRPr>
          </a:p>
          <a:p>
            <a:pPr>
              <a:lnSpc>
                <a:spcPct val="115000"/>
              </a:lnSpc>
            </a:pPr>
            <a:r>
              <a:rPr lang="en-AU" sz="1200">
                <a:latin typeface="+mn-lt"/>
                <a:ea typeface="Calibri"/>
                <a:cs typeface="Helvetica"/>
              </a:rPr>
              <a:t>The health of a person with ID as we know often has a number of comorbidities  which comes with their syndrome or overall diagnosis.  </a:t>
            </a:r>
          </a:p>
          <a:p>
            <a:pPr>
              <a:lnSpc>
                <a:spcPct val="115000"/>
              </a:lnSpc>
            </a:pPr>
            <a:endParaRPr lang="en-AU" sz="1200">
              <a:latin typeface="+mn-lt"/>
              <a:ea typeface="Calibri"/>
              <a:cs typeface="Helvetica"/>
            </a:endParaRPr>
          </a:p>
          <a:p>
            <a:pPr>
              <a:lnSpc>
                <a:spcPct val="115000"/>
              </a:lnSpc>
            </a:pPr>
            <a:r>
              <a:rPr lang="en-AU" sz="1200">
                <a:latin typeface="+mn-lt"/>
                <a:ea typeface="Calibri"/>
                <a:cs typeface="Helvetica"/>
              </a:rPr>
              <a:t>Chronic diseases that frequently affect people with disability are diabetes, heart disease, high blood pressure, gastro-intestinal conditions, mental illness, tooth and gum disease and lung disease.</a:t>
            </a:r>
          </a:p>
          <a:p>
            <a:pPr>
              <a:lnSpc>
                <a:spcPct val="115000"/>
              </a:lnSpc>
            </a:pPr>
            <a:endParaRPr lang="en-US" sz="1200">
              <a:latin typeface="+mn-lt"/>
              <a:ea typeface="Calibri"/>
              <a:cs typeface="Helvetica"/>
            </a:endParaRPr>
          </a:p>
          <a:p>
            <a:pPr>
              <a:lnSpc>
                <a:spcPct val="115000"/>
              </a:lnSpc>
            </a:pPr>
            <a:r>
              <a:rPr lang="en-AU" sz="1200">
                <a:latin typeface="+mn-lt"/>
                <a:ea typeface="Calibri"/>
                <a:cs typeface="Helvetica"/>
              </a:rPr>
              <a:t> Historically this often means that the person is often experiencing health disparities related to poor access to high quality medical care, inadequate preparation of health care providers to meet their needs and the social determinants of health and failure to people in preventative activities</a:t>
            </a:r>
          </a:p>
          <a:p>
            <a:pPr>
              <a:lnSpc>
                <a:spcPct val="115000"/>
              </a:lnSpc>
            </a:pPr>
            <a:endParaRPr lang="en-AU" sz="1200">
              <a:latin typeface="+mn-lt"/>
              <a:ea typeface="Calibri"/>
              <a:cs typeface="Helvetica"/>
            </a:endParaRPr>
          </a:p>
          <a:p>
            <a:pPr>
              <a:lnSpc>
                <a:spcPct val="115000"/>
              </a:lnSpc>
            </a:pPr>
            <a:r>
              <a:rPr lang="en-AU" sz="1200">
                <a:latin typeface="+mn-lt"/>
                <a:ea typeface="Calibri" panose="020F0502020204030204" pitchFamily="34" charset="0"/>
                <a:cs typeface="Helvetica"/>
              </a:rPr>
              <a:t>Therefore the rates of physical and mental problems increase as the person can not access those services they need to get on top of the various issues they experience.</a:t>
            </a:r>
          </a:p>
          <a:p>
            <a:pPr>
              <a:lnSpc>
                <a:spcPct val="115000"/>
              </a:lnSpc>
            </a:pPr>
            <a:endParaRPr lang="en-AU" sz="1200">
              <a:latin typeface="+mn-lt"/>
              <a:ea typeface="Calibri" panose="020F0502020204030204" pitchFamily="34" charset="0"/>
              <a:cs typeface="Helvetica"/>
            </a:endParaRPr>
          </a:p>
          <a:p>
            <a:pPr>
              <a:lnSpc>
                <a:spcPct val="115000"/>
              </a:lnSpc>
            </a:pPr>
            <a:r>
              <a:rPr lang="en-AU" sz="1200">
                <a:latin typeface="+mn-lt"/>
                <a:ea typeface="Calibri"/>
                <a:cs typeface="Helvetica"/>
              </a:rPr>
              <a:t>People aged under 65 years with severe profound disability had a higher prevalence of long-term health conditions than those without aa disability. </a:t>
            </a:r>
          </a:p>
          <a:p>
            <a:pPr>
              <a:lnSpc>
                <a:spcPct val="115000"/>
              </a:lnSpc>
            </a:pPr>
            <a:r>
              <a:rPr lang="en-AU" sz="1200">
                <a:latin typeface="+mn-lt"/>
                <a:ea typeface="Calibri"/>
                <a:cs typeface="Helvetica"/>
              </a:rPr>
              <a:t>The person with a disability does experience long term health conditions and the relationships between mental and physical conditions and severity of disability are complex and often place them in the position of suffering more, having their condition often unrecognised, misdiagnosed and poorly managed.</a:t>
            </a:r>
          </a:p>
          <a:p>
            <a:pPr>
              <a:lnSpc>
                <a:spcPct val="115000"/>
              </a:lnSpc>
            </a:pPr>
            <a:endParaRPr lang="en-AU" sz="1200">
              <a:latin typeface="+mn-lt"/>
              <a:ea typeface="Calibri"/>
              <a:cs typeface="Helvetica"/>
            </a:endParaRPr>
          </a:p>
          <a:p>
            <a:pPr>
              <a:lnSpc>
                <a:spcPct val="115000"/>
              </a:lnSpc>
            </a:pPr>
            <a:r>
              <a:rPr lang="en-AU" sz="1200">
                <a:latin typeface="+mn-lt"/>
                <a:ea typeface="Calibri"/>
                <a:cs typeface="Helvetica"/>
              </a:rPr>
              <a:t>Q: Do they understand their role as medical advocate?</a:t>
            </a:r>
          </a:p>
          <a:p>
            <a:pPr>
              <a:lnSpc>
                <a:spcPct val="115000"/>
              </a:lnSpc>
            </a:pPr>
            <a:endParaRPr lang="en-AU" sz="1200">
              <a:latin typeface="+mn-lt"/>
              <a:ea typeface="Calibri"/>
              <a:cs typeface="Helvetica"/>
            </a:endParaRPr>
          </a:p>
          <a:p>
            <a:pPr>
              <a:lnSpc>
                <a:spcPct val="115000"/>
              </a:lnSpc>
            </a:pPr>
            <a:r>
              <a:rPr lang="en-AU" sz="1200">
                <a:latin typeface="+mn-lt"/>
                <a:ea typeface="Calibri" panose="020F0502020204030204" pitchFamily="34" charset="0"/>
                <a:cs typeface="Helvetica"/>
              </a:rPr>
              <a:t>Reflect on these statistics and ask for feedback from the participants about their skills in advocacy based on these inequities for the person and the high levels of misdiagnosed and poorly managed conditions.</a:t>
            </a:r>
          </a:p>
          <a:p>
            <a:pPr>
              <a:lnSpc>
                <a:spcPct val="114999"/>
              </a:lnSpc>
            </a:pPr>
            <a:r>
              <a:rPr lang="en-AU" sz="1200">
                <a:latin typeface="+mn-lt"/>
                <a:ea typeface="Calibri" panose="020F0502020204030204" pitchFamily="34" charset="0"/>
                <a:cs typeface="Helvetica"/>
              </a:rPr>
              <a:t>What role does the support worker play in preventative health? Discuss some innovative ways to do this within the group home you work.</a:t>
            </a:r>
          </a:p>
        </p:txBody>
      </p:sp>
      <p:sp>
        <p:nvSpPr>
          <p:cNvPr id="4" name="Slide Number Placeholder 3"/>
          <p:cNvSpPr>
            <a:spLocks noGrp="1"/>
          </p:cNvSpPr>
          <p:nvPr>
            <p:ph type="sldNum" sz="quarter" idx="5"/>
          </p:nvPr>
        </p:nvSpPr>
        <p:spPr/>
        <p:txBody>
          <a:bodyPr/>
          <a:lstStyle/>
          <a:p>
            <a:fld id="{54A34B24-EBEC-4ED2-8926-F2F1906013DF}" type="slidenum">
              <a:rPr lang="en-AU" smtClean="0"/>
              <a:t>7</a:t>
            </a:fld>
            <a:endParaRPr lang="en-AU"/>
          </a:p>
        </p:txBody>
      </p:sp>
    </p:spTree>
    <p:extLst>
      <p:ext uri="{BB962C8B-B14F-4D97-AF65-F5344CB8AC3E}">
        <p14:creationId xmlns:p14="http://schemas.microsoft.com/office/powerpoint/2010/main" val="1609561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a:t>Our SIDHT team cover a large area – SESLHD, Illawarra and NBM </a:t>
            </a:r>
          </a:p>
          <a:p>
            <a:r>
              <a:rPr lang="en-AU"/>
              <a:t>However the majority of our current clients are SESLHD.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02E905-FF64-4FC1-BDA0-42F19E4E7C5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172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a:t>Our roles is 3 fold – we complete assessments and make recommendations. </a:t>
            </a:r>
          </a:p>
          <a:p>
            <a:endParaRPr lang="en-AU"/>
          </a:p>
          <a:p>
            <a:r>
              <a:rPr lang="en-AU"/>
              <a:t>We support people who work with people with an ID as able to better understand the health needs and reasonable adjustments that may need to be required when working with a person their family, carers and/or health professionals. </a:t>
            </a:r>
          </a:p>
          <a:p>
            <a:r>
              <a:rPr lang="en-AU"/>
              <a:t>In general Mum and dad know best and will guide most processes. </a:t>
            </a:r>
          </a:p>
          <a:p>
            <a:endParaRPr lang="en-AU"/>
          </a:p>
          <a:p>
            <a:r>
              <a:rPr lang="en-AU"/>
              <a:t>We need to collect the data and information – part of the reason this is important is to continue to shine a light on the needs for people with an ID.  Obviously also funding etc. </a:t>
            </a:r>
          </a:p>
          <a:p>
            <a:endParaRPr lang="en-AU"/>
          </a:p>
          <a:p>
            <a:r>
              <a:rPr lang="en-AU"/>
              <a:t>The key to our team is that it is multidisciplinary with an aim to ensure there is a wholistic approach taken when working wit someone with an ID.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1D8BE-BBAD-4B81-8406-F93B7AE47BE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012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6121582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3777607" y="9428584"/>
            <a:ext cx="2889938" cy="498055"/>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B33C8C65-6182-4601-BE35-08B4651EBA74}" type="slidenum">
              <a:rPr kumimoji="0" lang="en-AU" sz="18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90</a:t>
            </a:fld>
            <a:endParaRPr kumimoji="0" lang="en-AU"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36876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288" y="803275"/>
            <a:ext cx="7146926" cy="4021138"/>
          </a:xfrm>
        </p:spPr>
      </p:sp>
      <p:sp>
        <p:nvSpPr>
          <p:cNvPr id="3" name="Notes Placeholder 2"/>
          <p:cNvSpPr>
            <a:spLocks noGrp="1"/>
          </p:cNvSpPr>
          <p:nvPr>
            <p:ph type="body" idx="1"/>
          </p:nvPr>
        </p:nvSpPr>
        <p:spPr/>
        <p:txBody>
          <a:bodyPr/>
          <a:lstStyle/>
          <a:p>
            <a:endParaRPr lang="en-AU"/>
          </a:p>
          <a:p>
            <a:endParaRPr lang="en-AU"/>
          </a:p>
        </p:txBody>
      </p:sp>
      <p:sp>
        <p:nvSpPr>
          <p:cNvPr id="4" name="Slide Number Placeholder 3"/>
          <p:cNvSpPr>
            <a:spLocks noGrp="1"/>
          </p:cNvSpPr>
          <p:nvPr>
            <p:ph type="sldNum" sz="quarter" idx="10"/>
          </p:nvPr>
        </p:nvSpPr>
        <p:spPr>
          <a:xfrm>
            <a:off x="3744379" y="10179925"/>
            <a:ext cx="2864517" cy="537744"/>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B33C8C65-6182-4601-BE35-08B4651EBA74}" type="slidenum">
              <a:rPr kumimoji="0" lang="en-AU" sz="18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91</a:t>
            </a:fld>
            <a:endParaRPr kumimoji="0" lang="en-AU"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20706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8575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1985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992416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171450" indent="-171450">
              <a:buFontTx/>
              <a:buChar char="-"/>
            </a:pPr>
            <a:endParaRPr lang="en-AU"/>
          </a:p>
        </p:txBody>
      </p:sp>
      <p:sp>
        <p:nvSpPr>
          <p:cNvPr id="4" name="Slide Number Placeholder 3"/>
          <p:cNvSpPr>
            <a:spLocks noGrp="1"/>
          </p:cNvSpPr>
          <p:nvPr>
            <p:ph type="sldNum" sz="quarter" idx="10"/>
          </p:nvPr>
        </p:nvSpPr>
        <p:spPr>
          <a:xfrm>
            <a:off x="3777607" y="9428584"/>
            <a:ext cx="2889938" cy="498055"/>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F2B91F01-F886-437F-9A2E-215A61835F40}" type="slidenum">
              <a:rPr kumimoji="0" lang="en-AU" sz="18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95</a:t>
            </a:fld>
            <a:endParaRPr kumimoji="0" lang="en-AU"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49212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102</a:t>
            </a:fld>
            <a:endParaRPr lang="en-AU"/>
          </a:p>
        </p:txBody>
      </p:sp>
    </p:spTree>
    <p:extLst>
      <p:ext uri="{BB962C8B-B14F-4D97-AF65-F5344CB8AC3E}">
        <p14:creationId xmlns:p14="http://schemas.microsoft.com/office/powerpoint/2010/main" val="95997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8</a:t>
            </a:fld>
            <a:endParaRPr lang="en-AU"/>
          </a:p>
        </p:txBody>
      </p:sp>
    </p:spTree>
    <p:extLst>
      <p:ext uri="{BB962C8B-B14F-4D97-AF65-F5344CB8AC3E}">
        <p14:creationId xmlns:p14="http://schemas.microsoft.com/office/powerpoint/2010/main" val="1627850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B94F8-8CBB-22FD-1C12-928303C67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B504A-40C7-4D90-830A-6CB90D12A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2ECB9-774E-F113-798E-1B7309184C16}"/>
              </a:ext>
            </a:extLst>
          </p:cNvPr>
          <p:cNvSpPr>
            <a:spLocks noGrp="1"/>
          </p:cNvSpPr>
          <p:nvPr>
            <p:ph type="body" idx="1"/>
          </p:nvPr>
        </p:nvSpPr>
        <p:spPr/>
        <p:txBody>
          <a:bodyPr/>
          <a:lstStyle/>
          <a:p>
            <a:endParaRPr lang="en-AU"/>
          </a:p>
          <a:p>
            <a:endParaRPr lang="en-AU"/>
          </a:p>
        </p:txBody>
      </p:sp>
      <p:sp>
        <p:nvSpPr>
          <p:cNvPr id="4" name="Slide Number Placeholder 3">
            <a:extLst>
              <a:ext uri="{FF2B5EF4-FFF2-40B4-BE49-F238E27FC236}">
                <a16:creationId xmlns:a16="http://schemas.microsoft.com/office/drawing/2014/main" id="{929612D9-2E46-B543-09E3-577FADBCF3EE}"/>
              </a:ext>
            </a:extLst>
          </p:cNvPr>
          <p:cNvSpPr>
            <a:spLocks noGrp="1"/>
          </p:cNvSpPr>
          <p:nvPr>
            <p:ph type="sldNum" sz="quarter" idx="5"/>
          </p:nvPr>
        </p:nvSpPr>
        <p:spPr/>
        <p:txBody>
          <a:bodyPr/>
          <a:lstStyle/>
          <a:p>
            <a:fld id="{54A34B24-EBEC-4ED2-8926-F2F1906013DF}" type="slidenum">
              <a:rPr lang="en-AU" smtClean="0"/>
              <a:t>103</a:t>
            </a:fld>
            <a:endParaRPr lang="en-AU"/>
          </a:p>
        </p:txBody>
      </p:sp>
    </p:spTree>
    <p:extLst>
      <p:ext uri="{BB962C8B-B14F-4D97-AF65-F5344CB8AC3E}">
        <p14:creationId xmlns:p14="http://schemas.microsoft.com/office/powerpoint/2010/main" val="42351189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Quiet times/wait rooms </a:t>
            </a:r>
          </a:p>
          <a:p>
            <a:r>
              <a:rPr lang="en-US"/>
              <a:t>Can’t expect all to be fulfilled – need to understand GP perspective re what can accommodate </a:t>
            </a:r>
          </a:p>
        </p:txBody>
      </p:sp>
      <p:sp>
        <p:nvSpPr>
          <p:cNvPr id="4" name="Slide Number Placeholder 3"/>
          <p:cNvSpPr>
            <a:spLocks noGrp="1"/>
          </p:cNvSpPr>
          <p:nvPr>
            <p:ph type="sldNum" sz="quarter" idx="5"/>
          </p:nvPr>
        </p:nvSpPr>
        <p:spPr/>
        <p:txBody>
          <a:bodyPr/>
          <a:lstStyle/>
          <a:p>
            <a:fld id="{54A34B24-EBEC-4ED2-8926-F2F1906013DF}" type="slidenum">
              <a:rPr lang="en-AU" smtClean="0"/>
              <a:t>105</a:t>
            </a:fld>
            <a:endParaRPr lang="en-AU"/>
          </a:p>
        </p:txBody>
      </p:sp>
    </p:spTree>
    <p:extLst>
      <p:ext uri="{BB962C8B-B14F-4D97-AF65-F5344CB8AC3E}">
        <p14:creationId xmlns:p14="http://schemas.microsoft.com/office/powerpoint/2010/main" val="25223985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your responsibility as SIL’s providers to advocate for the patient – need to let us know how to help/do reasonable adjustments</a:t>
            </a:r>
          </a:p>
          <a:p>
            <a:r>
              <a:rPr lang="en-US"/>
              <a:t>Our responsibility to follow this &amp; provide them but we can’t be relied upon to remember/</a:t>
            </a:r>
            <a:r>
              <a:rPr lang="en-US" err="1"/>
              <a:t>organise</a:t>
            </a:r>
            <a:r>
              <a:rPr lang="en-US"/>
              <a:t> every time as may not be done!!</a:t>
            </a:r>
          </a:p>
          <a:p>
            <a:endParaRPr lang="en-US"/>
          </a:p>
          <a:p>
            <a:endParaRPr lang="en-US"/>
          </a:p>
          <a:p>
            <a:r>
              <a:rPr lang="en-US"/>
              <a:t>DO need to re-send it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106</a:t>
            </a:fld>
            <a:endParaRPr lang="en-AU"/>
          </a:p>
        </p:txBody>
      </p:sp>
    </p:spTree>
    <p:extLst>
      <p:ext uri="{BB962C8B-B14F-4D97-AF65-F5344CB8AC3E}">
        <p14:creationId xmlns:p14="http://schemas.microsoft.com/office/powerpoint/2010/main" val="14975997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agenda – filled in on the health profile </a:t>
            </a:r>
          </a:p>
          <a:p>
            <a:endParaRPr lang="en-US"/>
          </a:p>
          <a:p>
            <a:r>
              <a:rPr lang="en-US"/>
              <a:t>Example of GP registrar – new </a:t>
            </a:r>
            <a:r>
              <a:rPr lang="en-US" err="1"/>
              <a:t>pt</a:t>
            </a:r>
            <a:r>
              <a:rPr lang="en-US"/>
              <a:t>, 15 mins appt, 7 forms – not familiar with </a:t>
            </a:r>
            <a:r>
              <a:rPr lang="en-US" err="1"/>
              <a:t>pt</a:t>
            </a:r>
            <a:r>
              <a:rPr lang="en-US"/>
              <a:t>, not familiar with forms – puts them off doing this care</a:t>
            </a:r>
          </a:p>
          <a:p>
            <a:endParaRPr lang="en-US"/>
          </a:p>
          <a:p>
            <a:r>
              <a:rPr lang="en-US"/>
              <a:t>Patient Safety &amp; medicolegal responsibilities </a:t>
            </a:r>
          </a:p>
          <a:p>
            <a:endParaRPr lang="en-US" u="sng"/>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People don’t die because a form isn’t signed </a:t>
            </a:r>
            <a:endParaRPr lang="en-US" u="sng"/>
          </a:p>
          <a:p>
            <a:endParaRPr lang="en-US" u="sng"/>
          </a:p>
          <a:p>
            <a:br>
              <a:rPr lang="en-US" b="1"/>
            </a:br>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107</a:t>
            </a:fld>
            <a:endParaRPr lang="en-AU"/>
          </a:p>
        </p:txBody>
      </p:sp>
    </p:spTree>
    <p:extLst>
      <p:ext uri="{BB962C8B-B14F-4D97-AF65-F5344CB8AC3E}">
        <p14:creationId xmlns:p14="http://schemas.microsoft.com/office/powerpoint/2010/main" val="15561213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If you feel something is not being done/you are not being listened to or something is not right – please speak up!! </a:t>
            </a:r>
          </a:p>
          <a:p>
            <a:r>
              <a:rPr lang="en-US"/>
              <a:t>We are human too – we miss things, make mistakes &amp; need to be kept in check! </a:t>
            </a:r>
          </a:p>
          <a:p>
            <a:r>
              <a:rPr lang="en-US"/>
              <a:t>Sadly not all doctors are going to want to invest as much time as others – if not getting the right service then please consider is this right for your patient?</a:t>
            </a:r>
          </a:p>
          <a:p>
            <a:r>
              <a:rPr lang="en-US"/>
              <a:t>If the patient isn’t comfortable during appointments then have discussion with them/family/as a team ? Change GP </a:t>
            </a:r>
          </a:p>
        </p:txBody>
      </p:sp>
      <p:sp>
        <p:nvSpPr>
          <p:cNvPr id="4" name="Slide Number Placeholder 3"/>
          <p:cNvSpPr>
            <a:spLocks noGrp="1"/>
          </p:cNvSpPr>
          <p:nvPr>
            <p:ph type="sldNum" sz="quarter" idx="5"/>
          </p:nvPr>
        </p:nvSpPr>
        <p:spPr/>
        <p:txBody>
          <a:bodyPr/>
          <a:lstStyle/>
          <a:p>
            <a:fld id="{54A34B24-EBEC-4ED2-8926-F2F1906013DF}" type="slidenum">
              <a:rPr lang="en-AU" smtClean="0"/>
              <a:t>108</a:t>
            </a:fld>
            <a:endParaRPr lang="en-AU"/>
          </a:p>
        </p:txBody>
      </p:sp>
    </p:spTree>
    <p:extLst>
      <p:ext uri="{BB962C8B-B14F-4D97-AF65-F5344CB8AC3E}">
        <p14:creationId xmlns:p14="http://schemas.microsoft.com/office/powerpoint/2010/main" val="20788288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give you some examples later of how to actually make things a living document </a:t>
            </a:r>
          </a:p>
        </p:txBody>
      </p:sp>
      <p:sp>
        <p:nvSpPr>
          <p:cNvPr id="4" name="Slide Number Placeholder 3"/>
          <p:cNvSpPr>
            <a:spLocks noGrp="1"/>
          </p:cNvSpPr>
          <p:nvPr>
            <p:ph type="sldNum" sz="quarter" idx="5"/>
          </p:nvPr>
        </p:nvSpPr>
        <p:spPr/>
        <p:txBody>
          <a:bodyPr/>
          <a:lstStyle/>
          <a:p>
            <a:fld id="{54A34B24-EBEC-4ED2-8926-F2F1906013DF}" type="slidenum">
              <a:rPr lang="en-AU" smtClean="0"/>
              <a:t>109</a:t>
            </a:fld>
            <a:endParaRPr lang="en-AU"/>
          </a:p>
        </p:txBody>
      </p:sp>
    </p:spTree>
    <p:extLst>
      <p:ext uri="{BB962C8B-B14F-4D97-AF65-F5344CB8AC3E}">
        <p14:creationId xmlns:p14="http://schemas.microsoft.com/office/powerpoint/2010/main" val="21313864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there any comments/things you want to troubleshoot</a:t>
            </a:r>
          </a:p>
        </p:txBody>
      </p:sp>
      <p:sp>
        <p:nvSpPr>
          <p:cNvPr id="4" name="Slide Number Placeholder 3"/>
          <p:cNvSpPr>
            <a:spLocks noGrp="1"/>
          </p:cNvSpPr>
          <p:nvPr>
            <p:ph type="sldNum" sz="quarter" idx="5"/>
          </p:nvPr>
        </p:nvSpPr>
        <p:spPr/>
        <p:txBody>
          <a:bodyPr/>
          <a:lstStyle/>
          <a:p>
            <a:fld id="{54A34B24-EBEC-4ED2-8926-F2F1906013DF}" type="slidenum">
              <a:rPr lang="en-AU" smtClean="0"/>
              <a:t>110</a:t>
            </a:fld>
            <a:endParaRPr lang="en-AU"/>
          </a:p>
        </p:txBody>
      </p:sp>
    </p:spTree>
    <p:extLst>
      <p:ext uri="{BB962C8B-B14F-4D97-AF65-F5344CB8AC3E}">
        <p14:creationId xmlns:p14="http://schemas.microsoft.com/office/powerpoint/2010/main" val="40221992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 to help you to understand why booking the right type of appointment is important for your patient but also for the GP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111</a:t>
            </a:fld>
            <a:endParaRPr lang="en-AU"/>
          </a:p>
        </p:txBody>
      </p:sp>
    </p:spTree>
    <p:extLst>
      <p:ext uri="{BB962C8B-B14F-4D97-AF65-F5344CB8AC3E}">
        <p14:creationId xmlns:p14="http://schemas.microsoft.com/office/powerpoint/2010/main" val="1954257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Already touched earlier upon patient safety &amp; medicolegal issues but now want to go more into </a:t>
            </a:r>
            <a:r>
              <a:rPr lang="en-US" err="1"/>
              <a:t>medicare</a:t>
            </a:r>
            <a:r>
              <a:rPr lang="en-US"/>
              <a:t> rebates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Health is becoming more complex – aging population, complex mental health issues, trying to keep people out of hospital/ED </a:t>
            </a:r>
          </a:p>
          <a:p>
            <a:endParaRPr lang="en-US"/>
          </a:p>
          <a:p>
            <a:r>
              <a:rPr lang="en-US"/>
              <a:t>Way system is funded is a big barrier to proper care for these patients </a:t>
            </a:r>
          </a:p>
          <a:p>
            <a:endParaRPr lang="en-US"/>
          </a:p>
          <a:p>
            <a:r>
              <a:rPr lang="en-US"/>
              <a:t>For some GPs they feel the time they need to spend with complex patients simply isn’t worth it </a:t>
            </a:r>
          </a:p>
          <a:p>
            <a:r>
              <a:rPr lang="en-US"/>
              <a:t>Female GPs are disadvantaged – women’s health, mental health </a:t>
            </a:r>
          </a:p>
          <a:p>
            <a:r>
              <a:rPr lang="en-US"/>
              <a:t>E.G. I spend 19 mins with a patient to deal with 3 issues. My male colleague spends 6 mins with a patient. He’s seen 3 patients in that time &amp; earned 3x more than me </a:t>
            </a:r>
          </a:p>
          <a:p>
            <a:endParaRPr lang="en-US"/>
          </a:p>
          <a:p>
            <a:r>
              <a:rPr lang="en-US"/>
              <a:t>How can you help your GP </a:t>
            </a:r>
            <a:r>
              <a:rPr lang="en-US" b="1" u="sng"/>
              <a:t>AND </a:t>
            </a:r>
            <a:r>
              <a:rPr lang="en-US"/>
              <a:t>your patient?</a:t>
            </a:r>
          </a:p>
          <a:p>
            <a:endParaRPr lang="en-US"/>
          </a:p>
          <a:p>
            <a:r>
              <a:rPr lang="en-US"/>
              <a:t>Planning &amp; being pro-active can help with this  - break down the appointments into chunks – repeated visits with smaller problems vs taking 30 mins &amp; trying to squeeze it all in </a:t>
            </a:r>
          </a:p>
        </p:txBody>
      </p:sp>
      <p:sp>
        <p:nvSpPr>
          <p:cNvPr id="4" name="Slide Number Placeholder 3"/>
          <p:cNvSpPr>
            <a:spLocks noGrp="1"/>
          </p:cNvSpPr>
          <p:nvPr>
            <p:ph type="sldNum" sz="quarter" idx="5"/>
          </p:nvPr>
        </p:nvSpPr>
        <p:spPr/>
        <p:txBody>
          <a:bodyPr/>
          <a:lstStyle/>
          <a:p>
            <a:fld id="{54A34B24-EBEC-4ED2-8926-F2F1906013DF}" type="slidenum">
              <a:rPr lang="en-AU" smtClean="0"/>
              <a:t>112</a:t>
            </a:fld>
            <a:endParaRPr lang="en-AU"/>
          </a:p>
        </p:txBody>
      </p:sp>
    </p:spTree>
    <p:extLst>
      <p:ext uri="{BB962C8B-B14F-4D97-AF65-F5344CB8AC3E}">
        <p14:creationId xmlns:p14="http://schemas.microsoft.com/office/powerpoint/2010/main" val="5755131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Eg.</a:t>
            </a:r>
            <a:r>
              <a:rPr lang="en-US"/>
              <a:t> Restrictive practices </a:t>
            </a:r>
          </a:p>
        </p:txBody>
      </p:sp>
      <p:sp>
        <p:nvSpPr>
          <p:cNvPr id="4" name="Slide Number Placeholder 3"/>
          <p:cNvSpPr>
            <a:spLocks noGrp="1"/>
          </p:cNvSpPr>
          <p:nvPr>
            <p:ph type="sldNum" sz="quarter" idx="5"/>
          </p:nvPr>
        </p:nvSpPr>
        <p:spPr/>
        <p:txBody>
          <a:bodyPr/>
          <a:lstStyle/>
          <a:p>
            <a:fld id="{54A34B24-EBEC-4ED2-8926-F2F1906013DF}" type="slidenum">
              <a:rPr lang="en-AU" smtClean="0"/>
              <a:t>113</a:t>
            </a:fld>
            <a:endParaRPr lang="en-AU"/>
          </a:p>
        </p:txBody>
      </p:sp>
    </p:spTree>
    <p:extLst>
      <p:ext uri="{BB962C8B-B14F-4D97-AF65-F5344CB8AC3E}">
        <p14:creationId xmlns:p14="http://schemas.microsoft.com/office/powerpoint/2010/main" val="3099882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AU" sz="1200">
                <a:latin typeface="+mn-lt"/>
                <a:ea typeface="Calibri" panose="020F0502020204030204" pitchFamily="34" charset="0"/>
                <a:cs typeface="Calibri" panose="020F0502020204030204" pitchFamily="34" charset="0"/>
              </a:rPr>
              <a:t>A chronic disease is one that has been (or is likely to be) present for at least six months. It often has more than one cause, is long term, causes some form of disability and is rarely cured completely. People with disability are more likely to have a chronic disease, and to have it occur earlier, than people without disability.</a:t>
            </a:r>
          </a:p>
          <a:p>
            <a:pPr>
              <a:lnSpc>
                <a:spcPct val="115000"/>
              </a:lnSpc>
            </a:pPr>
            <a:r>
              <a:rPr lang="en-AU" sz="1200">
                <a:latin typeface="+mn-lt"/>
                <a:ea typeface="Calibri" panose="020F0502020204030204" pitchFamily="34" charset="0"/>
                <a:cs typeface="Calibri" panose="020F0502020204030204" pitchFamily="34" charset="0"/>
              </a:rPr>
              <a:t> </a:t>
            </a:r>
          </a:p>
          <a:p>
            <a:pPr>
              <a:lnSpc>
                <a:spcPct val="115000"/>
              </a:lnSpc>
              <a:spcAft>
                <a:spcPts val="600"/>
              </a:spcAft>
            </a:pPr>
            <a:r>
              <a:rPr lang="en-AU" sz="1200">
                <a:solidFill>
                  <a:srgbClr val="006666"/>
                </a:solidFill>
                <a:latin typeface="+mn-lt"/>
                <a:ea typeface="Calibri" panose="020F0502020204030204" pitchFamily="34" charset="0"/>
                <a:cs typeface="Helvetica" panose="020B0604020202020204" pitchFamily="34" charset="0"/>
              </a:rPr>
              <a:t>Examples of chronic disease</a:t>
            </a:r>
            <a:endParaRPr lang="en-AU" sz="1200" b="1">
              <a:solidFill>
                <a:srgbClr val="006666"/>
              </a:solidFill>
              <a:latin typeface="+mn-lt"/>
              <a:ea typeface="Calibri" panose="020F0502020204030204" pitchFamily="34" charset="0"/>
            </a:endParaRPr>
          </a:p>
          <a:p>
            <a:pPr>
              <a:lnSpc>
                <a:spcPct val="115000"/>
              </a:lnSpc>
            </a:pPr>
            <a:r>
              <a:rPr lang="en-AU" sz="1200">
                <a:latin typeface="+mn-lt"/>
                <a:ea typeface="Calibri" panose="020F0502020204030204" pitchFamily="34" charset="0"/>
                <a:cs typeface="Calibri" panose="020F0502020204030204" pitchFamily="34" charset="0"/>
              </a:rPr>
              <a:t>Chronic diseases that occur commonly in all people are asthma and other lung diseases, cancer, diabetes, heart disease and diseases of bones and joints.</a:t>
            </a:r>
          </a:p>
          <a:p>
            <a:pPr>
              <a:lnSpc>
                <a:spcPct val="115000"/>
              </a:lnSpc>
            </a:pPr>
            <a:r>
              <a:rPr lang="en-AU" sz="1200">
                <a:latin typeface="+mn-lt"/>
                <a:ea typeface="Calibri" panose="020F0502020204030204" pitchFamily="34" charset="0"/>
                <a:cs typeface="Calibri" panose="020F0502020204030204" pitchFamily="34" charset="0"/>
              </a:rPr>
              <a:t> </a:t>
            </a:r>
          </a:p>
          <a:p>
            <a:pPr>
              <a:lnSpc>
                <a:spcPct val="115000"/>
              </a:lnSpc>
            </a:pPr>
            <a:r>
              <a:rPr lang="en-AU" sz="1200">
                <a:latin typeface="+mn-lt"/>
                <a:ea typeface="Calibri" panose="020F0502020204030204" pitchFamily="34" charset="0"/>
                <a:cs typeface="Calibri" panose="020F0502020204030204" pitchFamily="34" charset="0"/>
              </a:rPr>
              <a:t>Chronic diseases that frequently affect people with disability are diabetes, heart disease, high blood pressure, gastro-intestinal conditions, mental illness, tooth and gum disease and lung diseases.</a:t>
            </a:r>
          </a:p>
          <a:p>
            <a:pPr>
              <a:lnSpc>
                <a:spcPct val="115000"/>
              </a:lnSpc>
              <a:spcAft>
                <a:spcPts val="600"/>
              </a:spcAft>
            </a:pPr>
            <a:r>
              <a:rPr lang="en-AU" sz="1200" b="1">
                <a:solidFill>
                  <a:srgbClr val="006666"/>
                </a:solidFill>
                <a:latin typeface="+mn-lt"/>
                <a:ea typeface="Calibri" panose="020F0502020204030204" pitchFamily="34" charset="0"/>
                <a:cs typeface="Helvetica"/>
              </a:rPr>
              <a:t>Risks associated with chronic disease</a:t>
            </a:r>
          </a:p>
          <a:p>
            <a:pPr>
              <a:lnSpc>
                <a:spcPct val="115000"/>
              </a:lnSpc>
            </a:pPr>
            <a:r>
              <a:rPr lang="en-AU" sz="1200">
                <a:latin typeface="+mn-lt"/>
                <a:ea typeface="Calibri" panose="020F0502020204030204" pitchFamily="34" charset="0"/>
                <a:cs typeface="Helvetica"/>
              </a:rPr>
              <a:t>Lifestyle and behaviours that are known to cause and worsen chronic disease </a:t>
            </a:r>
          </a:p>
          <a:p>
            <a:pPr marL="342876" indent="-342876">
              <a:lnSpc>
                <a:spcPct val="107000"/>
              </a:lnSpc>
              <a:buFont typeface="Symbol" panose="05050102010706020507" pitchFamily="18" charset="2"/>
              <a:buChar char=""/>
            </a:pPr>
            <a:r>
              <a:rPr lang="en-AU" sz="1200">
                <a:latin typeface="+mn-lt"/>
                <a:ea typeface="Calibri" panose="020F0502020204030204" pitchFamily="34" charset="0"/>
                <a:cs typeface="Times New Roman" panose="02020603050405020304" pitchFamily="18" charset="0"/>
              </a:rPr>
              <a:t>insufficient physical activity</a:t>
            </a:r>
          </a:p>
          <a:p>
            <a:pPr marL="342876" indent="-342876">
              <a:lnSpc>
                <a:spcPct val="107000"/>
              </a:lnSpc>
              <a:spcAft>
                <a:spcPts val="800"/>
              </a:spcAft>
              <a:buFont typeface="Symbol" panose="05050102010706020507" pitchFamily="18" charset="2"/>
              <a:buChar char=""/>
            </a:pPr>
            <a:r>
              <a:rPr lang="en-AU" sz="1200">
                <a:latin typeface="+mn-lt"/>
                <a:ea typeface="Calibri" panose="020F0502020204030204" pitchFamily="34" charset="0"/>
                <a:cs typeface="Times New Roman" panose="02020603050405020304" pitchFamily="18" charset="0"/>
              </a:rPr>
              <a:t>excessive alcohol consumption</a:t>
            </a:r>
          </a:p>
          <a:p>
            <a:pPr>
              <a:lnSpc>
                <a:spcPct val="115000"/>
              </a:lnSpc>
            </a:pPr>
            <a:r>
              <a:rPr lang="en-AU" sz="1200">
                <a:latin typeface="+mn-lt"/>
                <a:ea typeface="Calibri" panose="020F0502020204030204" pitchFamily="34" charset="0"/>
                <a:cs typeface="Calibri" panose="020F0502020204030204" pitchFamily="34" charset="0"/>
              </a:rPr>
              <a:t> </a:t>
            </a:r>
          </a:p>
          <a:p>
            <a:pPr>
              <a:lnSpc>
                <a:spcPct val="115000"/>
              </a:lnSpc>
            </a:pPr>
            <a:r>
              <a:rPr lang="en-AU" sz="1200">
                <a:latin typeface="+mn-lt"/>
                <a:ea typeface="Calibri" panose="020F0502020204030204" pitchFamily="34" charset="0"/>
                <a:cs typeface="Calibri" panose="020F0502020204030204" pitchFamily="34" charset="0"/>
              </a:rPr>
              <a:t>People with disability are more often represented in ‘at risk’ groups for acquiring a chronic disease for example by, being overweight, having unhealthy eating habits, being smokers and engaging less in physical activity.</a:t>
            </a:r>
          </a:p>
          <a:p>
            <a:pPr>
              <a:lnSpc>
                <a:spcPct val="115000"/>
              </a:lnSpc>
            </a:pPr>
            <a:endParaRPr lang="en-AU" sz="1200">
              <a:latin typeface="+mn-lt"/>
              <a:ea typeface="Calibri" panose="020F0502020204030204" pitchFamily="34" charset="0"/>
              <a:cs typeface="Calibri" panose="020F0502020204030204" pitchFamily="34" charset="0"/>
            </a:endParaRPr>
          </a:p>
          <a:p>
            <a:pPr>
              <a:spcAft>
                <a:spcPts val="600"/>
              </a:spcAft>
            </a:pPr>
            <a:r>
              <a:rPr lang="en-AU" sz="1200" b="1">
                <a:solidFill>
                  <a:srgbClr val="006666"/>
                </a:solidFill>
                <a:latin typeface="+mn-lt"/>
                <a:ea typeface="Calibri" panose="020F0502020204030204" pitchFamily="34" charset="0"/>
                <a:cs typeface="Calibri" panose="020F0502020204030204" pitchFamily="34" charset="0"/>
              </a:rPr>
              <a:t>Importance of managing chronic disease</a:t>
            </a:r>
          </a:p>
          <a:p>
            <a:r>
              <a:rPr lang="en-AU" sz="1200">
                <a:latin typeface="+mn-lt"/>
                <a:ea typeface="Calibri" panose="020F0502020204030204" pitchFamily="34" charset="0"/>
                <a:cs typeface="Times New Roman" panose="02020603050405020304" pitchFamily="18" charset="0"/>
              </a:rPr>
              <a:t>When chronic disease is not managed, people can experience mental, emotional and physical ill health, pain, unplanned encounters with the health system and hospital admissions, disability and premature death. </a:t>
            </a:r>
            <a:endParaRPr lang="en-AU" sz="1200">
              <a:latin typeface="+mn-lt"/>
              <a:ea typeface="Calibri" panose="020F0502020204030204" pitchFamily="34" charset="0"/>
              <a:cs typeface="Calibri" panose="020F0502020204030204" pitchFamily="34" charset="0"/>
            </a:endParaRPr>
          </a:p>
          <a:p>
            <a:pPr>
              <a:lnSpc>
                <a:spcPct val="115000"/>
              </a:lnSpc>
            </a:pPr>
            <a:r>
              <a:rPr lang="en-AU" sz="1200">
                <a:latin typeface="+mn-lt"/>
                <a:ea typeface="Calibri" panose="020F0502020204030204" pitchFamily="34" charset="0"/>
                <a:cs typeface="Calibri" panose="020F0502020204030204" pitchFamily="34" charset="0"/>
              </a:rPr>
              <a:t> </a:t>
            </a:r>
          </a:p>
          <a:p>
            <a:pPr defTabSz="1327434">
              <a:defRPr/>
            </a:pPr>
            <a:r>
              <a:rPr lang="en-US" sz="1200" b="1">
                <a:solidFill>
                  <a:schemeClr val="tx1"/>
                </a:solidFill>
                <a:latin typeface="+mn-lt"/>
              </a:rPr>
              <a:t>Mobility &amp;Communication- people with limited communication/ mobility support</a:t>
            </a:r>
          </a:p>
          <a:p>
            <a:pPr defTabSz="1327434">
              <a:defRPr/>
            </a:pPr>
            <a:r>
              <a:rPr lang="en-US" sz="1200" b="1">
                <a:latin typeface="+mn-lt"/>
              </a:rPr>
              <a:t>Health assessments- date of health assessments unknown </a:t>
            </a:r>
          </a:p>
          <a:p>
            <a:pPr defTabSz="1327434">
              <a:defRPr/>
            </a:pPr>
            <a:r>
              <a:rPr lang="en-US" sz="1200" b="1">
                <a:solidFill>
                  <a:schemeClr val="tx1"/>
                </a:solidFill>
                <a:latin typeface="+mn-lt"/>
              </a:rPr>
              <a:t>Weight, exercise and lifestyle risks- over ½ the people who died were outside the healthy weight range</a:t>
            </a:r>
            <a:endParaRPr lang="en-US" sz="1200">
              <a:solidFill>
                <a:schemeClr val="tx1"/>
              </a:solidFill>
              <a:latin typeface="+mn-lt"/>
            </a:endParaRPr>
          </a:p>
          <a:p>
            <a:pPr defTabSz="1327434">
              <a:defRPr/>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Arial" panose="020B0604020202020204" pitchFamily="34" charset="0"/>
              </a:rPr>
              <a:t>High prevalence of known risk factors including obesity, hypertension, diabetes, low physical activity levels, hypertension</a:t>
            </a:r>
            <a:endParaRPr lang="en-AU" sz="1200">
              <a:effectLst/>
              <a:latin typeface="+mn-lt"/>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Arial" panose="020B0604020202020204" pitchFamily="34" charset="0"/>
              </a:rPr>
              <a:t>Lack of care co-ordination between services to address identified risk factors</a:t>
            </a:r>
            <a:endParaRPr lang="en-AU" sz="1200">
              <a:latin typeface="+mn-lt"/>
              <a:ea typeface="Arial" panose="020B0604020202020204" pitchFamily="34" charset="0"/>
            </a:endParaRPr>
          </a:p>
          <a:p>
            <a:endParaRPr lang="en-AU" sz="1200">
              <a:latin typeface="+mn-lt"/>
            </a:endParaRPr>
          </a:p>
          <a:p>
            <a:endParaRPr lang="en-AU" sz="1200">
              <a:latin typeface="+mn-lt"/>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9</a:t>
            </a:fld>
            <a:endParaRPr lang="en-AU"/>
          </a:p>
        </p:txBody>
      </p:sp>
    </p:spTree>
    <p:extLst>
      <p:ext uri="{BB962C8B-B14F-4D97-AF65-F5344CB8AC3E}">
        <p14:creationId xmlns:p14="http://schemas.microsoft.com/office/powerpoint/2010/main" val="6769625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refer to document re appointment types</a:t>
            </a:r>
          </a:p>
          <a:p>
            <a:r>
              <a:rPr lang="en-US"/>
              <a:t>You don’t need to remember the numbers or fees – just to give you some insight!</a:t>
            </a:r>
          </a:p>
          <a:p>
            <a:endParaRPr lang="en-US"/>
          </a:p>
          <a:p>
            <a:r>
              <a:rPr lang="en-US"/>
              <a:t>As discussed, due to safety, medicolegal &amp; financial reasons …</a:t>
            </a:r>
          </a:p>
          <a:p>
            <a:r>
              <a:rPr lang="en-US"/>
              <a:t>Takes the pressure off the GP, stops them running late – likely to listen more &amp; be more thorough </a:t>
            </a:r>
          </a:p>
          <a:p>
            <a:endParaRPr lang="en-US"/>
          </a:p>
          <a:p>
            <a:r>
              <a:rPr lang="en-US"/>
              <a:t>GPs may not be aware of how to make it effective for them – Signpost to project GROW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114</a:t>
            </a:fld>
            <a:endParaRPr lang="en-AU"/>
          </a:p>
        </p:txBody>
      </p:sp>
    </p:spTree>
    <p:extLst>
      <p:ext uri="{BB962C8B-B14F-4D97-AF65-F5344CB8AC3E}">
        <p14:creationId xmlns:p14="http://schemas.microsoft.com/office/powerpoint/2010/main" val="21562409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attached example GPMP/TCA </a:t>
            </a:r>
          </a:p>
          <a:p>
            <a:endParaRPr lang="en-US"/>
          </a:p>
          <a:p>
            <a:r>
              <a:rPr lang="en-US"/>
              <a:t>Can use the GPMP instead of your traditional health plan that you’re used to do  (instead of duplicating) </a:t>
            </a:r>
          </a:p>
          <a:p>
            <a:r>
              <a:rPr lang="en-US"/>
              <a:t>This is how it becomes a living document </a:t>
            </a:r>
          </a:p>
          <a:p>
            <a:r>
              <a:rPr lang="en-US"/>
              <a:t>Gives responsibility back onto GP re ongoing healthcare/prevention </a:t>
            </a:r>
          </a:p>
          <a:p>
            <a:endParaRPr lang="en-US"/>
          </a:p>
          <a:p>
            <a:endParaRPr lang="en-US"/>
          </a:p>
          <a:p>
            <a:r>
              <a:rPr lang="en-US"/>
              <a:t>How regular appointments for reviews help – becomes less complex over time once on top of all these problems – don’t let the problems build up then come in all at once – very hard </a:t>
            </a:r>
          </a:p>
          <a:p>
            <a:endParaRPr lang="en-US"/>
          </a:p>
          <a:p>
            <a:r>
              <a:rPr lang="en-US"/>
              <a:t>**** Due to change July – GPMP &amp; TCA will be one item instead of two – unsure if going to change reviews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116</a:t>
            </a:fld>
            <a:endParaRPr lang="en-AU"/>
          </a:p>
        </p:txBody>
      </p:sp>
    </p:spTree>
    <p:extLst>
      <p:ext uri="{BB962C8B-B14F-4D97-AF65-F5344CB8AC3E}">
        <p14:creationId xmlns:p14="http://schemas.microsoft.com/office/powerpoint/2010/main" val="41503439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117</a:t>
            </a:fld>
            <a:endParaRPr lang="en-AU"/>
          </a:p>
        </p:txBody>
      </p:sp>
    </p:spTree>
    <p:extLst>
      <p:ext uri="{BB962C8B-B14F-4D97-AF65-F5344CB8AC3E}">
        <p14:creationId xmlns:p14="http://schemas.microsoft.com/office/powerpoint/2010/main" val="13693690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119</a:t>
            </a:fld>
            <a:endParaRPr lang="en-AU"/>
          </a:p>
        </p:txBody>
      </p:sp>
    </p:spTree>
    <p:extLst>
      <p:ext uri="{BB962C8B-B14F-4D97-AF65-F5344CB8AC3E}">
        <p14:creationId xmlns:p14="http://schemas.microsoft.com/office/powerpoint/2010/main" val="1199608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Hannah – Project GROW promotion</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120</a:t>
            </a:fld>
            <a:endParaRPr lang="en-AU"/>
          </a:p>
        </p:txBody>
      </p:sp>
    </p:spTree>
    <p:extLst>
      <p:ext uri="{BB962C8B-B14F-4D97-AF65-F5344CB8AC3E}">
        <p14:creationId xmlns:p14="http://schemas.microsoft.com/office/powerpoint/2010/main" val="31217110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Seeking support with promotion, offer to your practices – we’re working to improve the knowledge and processes on our end, CESPHN’s GROW can support practice. </a:t>
            </a:r>
          </a:p>
          <a:p>
            <a:endParaRPr lang="en-US"/>
          </a:p>
          <a:p>
            <a:r>
              <a:rPr lang="en-US"/>
              <a:t>Resource at the front of your folders about how to contact GROW. Business cards/flyers in the envelopes, implore people to pass on to GPs or primary care clinicians who are supporting your clients. Allied health, GPs, administration staff etc. Tailored training. </a:t>
            </a:r>
          </a:p>
          <a:p>
            <a:endParaRPr lang="en-US"/>
          </a:p>
          <a:p>
            <a:r>
              <a:rPr lang="en-US"/>
              <a:t>Resources in your folders are in draft form</a:t>
            </a:r>
            <a:r>
              <a:rPr lang="en-AU"/>
              <a:t>. We are eager to hear feedback on these as you go along, are they useful, are they useless, has anything been overlooked etc. </a:t>
            </a:r>
            <a:r>
              <a:rPr lang="en-US"/>
              <a:t>We really appreciate your feedback. </a:t>
            </a:r>
          </a:p>
          <a:p>
            <a:endParaRPr lang="en-US"/>
          </a:p>
          <a:p>
            <a:r>
              <a:rPr lang="en-US"/>
              <a:t>To further support the implementation of </a:t>
            </a:r>
            <a:r>
              <a:rPr lang="en-US" i="1"/>
              <a:t>the process</a:t>
            </a:r>
            <a:r>
              <a:rPr lang="en-US" i="0"/>
              <a:t>, we’ll also host bi-monthly community of practice sessions. These will be online, with Catherine hosting these (and ?jess in attendance), come along with your questions etc. </a:t>
            </a:r>
          </a:p>
        </p:txBody>
      </p:sp>
      <p:sp>
        <p:nvSpPr>
          <p:cNvPr id="4" name="Slide Number Placeholder 3"/>
          <p:cNvSpPr>
            <a:spLocks noGrp="1"/>
          </p:cNvSpPr>
          <p:nvPr>
            <p:ph type="sldNum" sz="quarter" idx="5"/>
          </p:nvPr>
        </p:nvSpPr>
        <p:spPr/>
        <p:txBody>
          <a:bodyPr/>
          <a:lstStyle/>
          <a:p>
            <a:fld id="{54A34B24-EBEC-4ED2-8926-F2F1906013DF}" type="slidenum">
              <a:rPr lang="en-AU" smtClean="0"/>
              <a:t>121</a:t>
            </a:fld>
            <a:endParaRPr lang="en-AU"/>
          </a:p>
        </p:txBody>
      </p:sp>
    </p:spTree>
    <p:extLst>
      <p:ext uri="{BB962C8B-B14F-4D97-AF65-F5344CB8AC3E}">
        <p14:creationId xmlns:p14="http://schemas.microsoft.com/office/powerpoint/2010/main" val="34319558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Palliative care initiative – extend training to Disability Sector</a:t>
            </a:r>
          </a:p>
          <a:p>
            <a:endParaRPr lang="en-US"/>
          </a:p>
          <a:p>
            <a:r>
              <a:rPr lang="en-US"/>
              <a:t>Send feedback back to your </a:t>
            </a:r>
            <a:r>
              <a:rPr lang="en-US" err="1"/>
              <a:t>organisations</a:t>
            </a:r>
            <a:r>
              <a:rPr lang="en-US"/>
              <a:t> and up through management -5 minutes</a:t>
            </a:r>
          </a:p>
          <a:p>
            <a:endParaRPr lang="en-US"/>
          </a:p>
          <a:p>
            <a:r>
              <a:rPr lang="en-US"/>
              <a:t>Really valuable information.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126</a:t>
            </a:fld>
            <a:endParaRPr lang="en-AU"/>
          </a:p>
        </p:txBody>
      </p:sp>
    </p:spTree>
    <p:extLst>
      <p:ext uri="{BB962C8B-B14F-4D97-AF65-F5344CB8AC3E}">
        <p14:creationId xmlns:p14="http://schemas.microsoft.com/office/powerpoint/2010/main" val="36596346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up. </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127</a:t>
            </a:fld>
            <a:endParaRPr lang="en-AU"/>
          </a:p>
        </p:txBody>
      </p:sp>
    </p:spTree>
    <p:extLst>
      <p:ext uri="{BB962C8B-B14F-4D97-AF65-F5344CB8AC3E}">
        <p14:creationId xmlns:p14="http://schemas.microsoft.com/office/powerpoint/2010/main" val="1952479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GROW team take notes!</a:t>
            </a:r>
            <a:endParaRPr lang="en-AU"/>
          </a:p>
        </p:txBody>
      </p:sp>
      <p:sp>
        <p:nvSpPr>
          <p:cNvPr id="4" name="Slide Number Placeholder 3"/>
          <p:cNvSpPr>
            <a:spLocks noGrp="1"/>
          </p:cNvSpPr>
          <p:nvPr>
            <p:ph type="sldNum" sz="quarter" idx="5"/>
          </p:nvPr>
        </p:nvSpPr>
        <p:spPr/>
        <p:txBody>
          <a:bodyPr/>
          <a:lstStyle/>
          <a:p>
            <a:pPr defTabSz="914337">
              <a:defRPr/>
            </a:pPr>
            <a:fld id="{E10A4A3B-5D22-4708-B902-D966B35B7A5C}" type="slidenum">
              <a:rPr lang="en-AU">
                <a:solidFill>
                  <a:prstClr val="black"/>
                </a:solidFill>
                <a:latin typeface="Calibri" panose="020F0502020204030204"/>
              </a:rPr>
              <a:pPr defTabSz="914337">
                <a:defRPr/>
              </a:pPr>
              <a:t>128</a:t>
            </a:fld>
            <a:endParaRPr lang="en-AU">
              <a:solidFill>
                <a:prstClr val="black"/>
              </a:solidFill>
              <a:latin typeface="Calibri" panose="020F0502020204030204"/>
            </a:endParaRPr>
          </a:p>
        </p:txBody>
      </p:sp>
    </p:spTree>
    <p:extLst>
      <p:ext uri="{BB962C8B-B14F-4D97-AF65-F5344CB8AC3E}">
        <p14:creationId xmlns:p14="http://schemas.microsoft.com/office/powerpoint/2010/main" val="21375538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GROW team take notes!</a:t>
            </a:r>
          </a:p>
          <a:p>
            <a:r>
              <a:rPr lang="en-US">
                <a:cs typeface="Calibri"/>
              </a:rPr>
              <a:t>Community of Practice – 31st August 10-11am </a:t>
            </a:r>
          </a:p>
        </p:txBody>
      </p:sp>
      <p:sp>
        <p:nvSpPr>
          <p:cNvPr id="4" name="Slide Number Placeholder 3"/>
          <p:cNvSpPr>
            <a:spLocks noGrp="1"/>
          </p:cNvSpPr>
          <p:nvPr>
            <p:ph type="sldNum" sz="quarter" idx="5"/>
          </p:nvPr>
        </p:nvSpPr>
        <p:spPr/>
        <p:txBody>
          <a:bodyPr/>
          <a:lstStyle/>
          <a:p>
            <a:fld id="{54A34B24-EBEC-4ED2-8926-F2F1906013DF}" type="slidenum">
              <a:rPr lang="en-AU" smtClean="0"/>
              <a:t>129</a:t>
            </a:fld>
            <a:endParaRPr lang="en-AU"/>
          </a:p>
        </p:txBody>
      </p:sp>
    </p:spTree>
    <p:extLst>
      <p:ext uri="{BB962C8B-B14F-4D97-AF65-F5344CB8AC3E}">
        <p14:creationId xmlns:p14="http://schemas.microsoft.com/office/powerpoint/2010/main" val="101304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10</a:t>
            </a:fld>
            <a:endParaRPr lang="en-AU"/>
          </a:p>
        </p:txBody>
      </p:sp>
    </p:spTree>
    <p:extLst>
      <p:ext uri="{BB962C8B-B14F-4D97-AF65-F5344CB8AC3E}">
        <p14:creationId xmlns:p14="http://schemas.microsoft.com/office/powerpoint/2010/main" val="1838058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130</a:t>
            </a:fld>
            <a:endParaRPr lang="en-AU"/>
          </a:p>
        </p:txBody>
      </p:sp>
    </p:spTree>
    <p:extLst>
      <p:ext uri="{BB962C8B-B14F-4D97-AF65-F5344CB8AC3E}">
        <p14:creationId xmlns:p14="http://schemas.microsoft.com/office/powerpoint/2010/main" val="3138238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C01FC5-40BE-054C-BEC5-BCB288597520}"/>
              </a:ext>
            </a:extLst>
          </p:cNvPr>
          <p:cNvSpPr/>
          <p:nvPr userDrawn="1"/>
        </p:nvSpPr>
        <p:spPr>
          <a:xfrm>
            <a:off x="0" y="-2540"/>
            <a:ext cx="12192000" cy="6858000"/>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3">
            <a:extLst>
              <a:ext uri="{FF2B5EF4-FFF2-40B4-BE49-F238E27FC236}">
                <a16:creationId xmlns:a16="http://schemas.microsoft.com/office/drawing/2014/main" id="{61E19735-CE04-2C4E-8187-2E7B2D979960}"/>
              </a:ext>
            </a:extLst>
          </p:cNvPr>
          <p:cNvSpPr/>
          <p:nvPr userDrawn="1"/>
        </p:nvSpPr>
        <p:spPr>
          <a:xfrm>
            <a:off x="0" y="835660"/>
            <a:ext cx="6311900" cy="6019800"/>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270000 w 6311900"/>
              <a:gd name="connsiteY1" fmla="*/ 4635500 h 6019800"/>
              <a:gd name="connsiteX2" fmla="*/ 6311900 w 6311900"/>
              <a:gd name="connsiteY2" fmla="*/ 6019800 h 6019800"/>
              <a:gd name="connsiteX3" fmla="*/ 0 w 6311900"/>
              <a:gd name="connsiteY3" fmla="*/ 6019800 h 6019800"/>
              <a:gd name="connsiteX4" fmla="*/ 0 w 6311900"/>
              <a:gd name="connsiteY4" fmla="*/ 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19800">
                <a:moveTo>
                  <a:pt x="0" y="0"/>
                </a:moveTo>
                <a:lnTo>
                  <a:pt x="1270000" y="4635500"/>
                </a:lnTo>
                <a:lnTo>
                  <a:pt x="6311900" y="6019800"/>
                </a:lnTo>
                <a:lnTo>
                  <a:pt x="0" y="6019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F1967B-3EE2-D64A-B699-E3DBFE3F38F8}"/>
              </a:ext>
            </a:extLst>
          </p:cNvPr>
          <p:cNvSpPr/>
          <p:nvPr userDrawn="1"/>
        </p:nvSpPr>
        <p:spPr>
          <a:xfrm>
            <a:off x="0" y="833966"/>
            <a:ext cx="6311900" cy="6036733"/>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36733"/>
              <a:gd name="connsiteX1" fmla="*/ 1003300 w 6311900"/>
              <a:gd name="connsiteY1" fmla="*/ 4868333 h 6036733"/>
              <a:gd name="connsiteX2" fmla="*/ 6311900 w 6311900"/>
              <a:gd name="connsiteY2" fmla="*/ 6036733 h 6036733"/>
              <a:gd name="connsiteX3" fmla="*/ 0 w 6311900"/>
              <a:gd name="connsiteY3" fmla="*/ 6036733 h 6036733"/>
              <a:gd name="connsiteX4" fmla="*/ 0 w 6311900"/>
              <a:gd name="connsiteY4" fmla="*/ 0 h 603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36733">
                <a:moveTo>
                  <a:pt x="0" y="0"/>
                </a:moveTo>
                <a:lnTo>
                  <a:pt x="1003300" y="4868333"/>
                </a:lnTo>
                <a:lnTo>
                  <a:pt x="6311900" y="6036733"/>
                </a:lnTo>
                <a:lnTo>
                  <a:pt x="0" y="603673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2986E94A-78D0-3C45-AADE-F6936313B669}"/>
              </a:ext>
            </a:extLst>
          </p:cNvPr>
          <p:cNvSpPr>
            <a:spLocks noGrp="1"/>
          </p:cNvSpPr>
          <p:nvPr>
            <p:ph type="body" sz="quarter" idx="10" hasCustomPrompt="1"/>
          </p:nvPr>
        </p:nvSpPr>
        <p:spPr>
          <a:xfrm>
            <a:off x="2247900" y="2669222"/>
            <a:ext cx="7791450" cy="1514475"/>
          </a:xfrm>
          <a:prstGeom prst="rect">
            <a:avLst/>
          </a:prstGeom>
        </p:spPr>
        <p:txBody>
          <a:bodyPr/>
          <a:lstStyle>
            <a:lvl1pPr marL="0" indent="0" algn="ctr">
              <a:buNone/>
              <a:defRPr sz="4400">
                <a:solidFill>
                  <a:schemeClr val="bg1"/>
                </a:solidFill>
                <a:latin typeface="Arial" panose="020B0604020202020204" pitchFamily="34" charset="0"/>
                <a:cs typeface="Arial" panose="020B0604020202020204" pitchFamily="34" charset="0"/>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GB"/>
              <a:t>Title</a:t>
            </a:r>
          </a:p>
        </p:txBody>
      </p:sp>
      <p:pic>
        <p:nvPicPr>
          <p:cNvPr id="20" name="Picture 19" descr="Logo, company name&#10;&#10;Description automatically generated">
            <a:extLst>
              <a:ext uri="{FF2B5EF4-FFF2-40B4-BE49-F238E27FC236}">
                <a16:creationId xmlns:a16="http://schemas.microsoft.com/office/drawing/2014/main" id="{4849E737-4FFC-164C-B853-B40C84EEE2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Tree>
    <p:extLst>
      <p:ext uri="{BB962C8B-B14F-4D97-AF65-F5344CB8AC3E}">
        <p14:creationId xmlns:p14="http://schemas.microsoft.com/office/powerpoint/2010/main" val="416668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 Heirach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CAA8FD-912E-5642-B796-212A796720AF}"/>
              </a:ext>
            </a:extLst>
          </p:cNvPr>
          <p:cNvSpPr/>
          <p:nvPr userDrawn="1"/>
        </p:nvSpPr>
        <p:spPr>
          <a:xfrm>
            <a:off x="0" y="0"/>
            <a:ext cx="12192000" cy="685424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8">
            <a:extLst>
              <a:ext uri="{FF2B5EF4-FFF2-40B4-BE49-F238E27FC236}">
                <a16:creationId xmlns:a16="http://schemas.microsoft.com/office/drawing/2014/main" id="{962163BB-3D07-5C45-B2EC-17EE35CAA829}"/>
              </a:ext>
            </a:extLst>
          </p:cNvPr>
          <p:cNvSpPr/>
          <p:nvPr userDrawn="1"/>
        </p:nvSpPr>
        <p:spPr>
          <a:xfrm>
            <a:off x="9039325" y="-22582"/>
            <a:ext cx="3146124" cy="1901083"/>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502714"/>
              <a:gd name="connsiteY0" fmla="*/ 12700 h 1901083"/>
              <a:gd name="connsiteX1" fmla="*/ 4457699 w 4502714"/>
              <a:gd name="connsiteY1" fmla="*/ 0 h 1901083"/>
              <a:gd name="connsiteX2" fmla="*/ 4502714 w 4502714"/>
              <a:gd name="connsiteY2" fmla="*/ 1901083 h 1901083"/>
              <a:gd name="connsiteX3" fmla="*/ 1621882 w 4502714"/>
              <a:gd name="connsiteY3" fmla="*/ 1883570 h 1901083"/>
              <a:gd name="connsiteX4" fmla="*/ 0 w 4502714"/>
              <a:gd name="connsiteY4" fmla="*/ 12700 h 1901083"/>
              <a:gd name="connsiteX0" fmla="*/ 0 w 4488981"/>
              <a:gd name="connsiteY0" fmla="*/ 22325 h 1901083"/>
              <a:gd name="connsiteX1" fmla="*/ 4443966 w 4488981"/>
              <a:gd name="connsiteY1" fmla="*/ 0 h 1901083"/>
              <a:gd name="connsiteX2" fmla="*/ 4488981 w 4488981"/>
              <a:gd name="connsiteY2" fmla="*/ 1901083 h 1901083"/>
              <a:gd name="connsiteX3" fmla="*/ 1608149 w 4488981"/>
              <a:gd name="connsiteY3" fmla="*/ 1883570 h 1901083"/>
              <a:gd name="connsiteX4" fmla="*/ 0 w 4488981"/>
              <a:gd name="connsiteY4" fmla="*/ 22325 h 190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8981" h="1901083">
                <a:moveTo>
                  <a:pt x="0" y="22325"/>
                </a:moveTo>
                <a:lnTo>
                  <a:pt x="4443966" y="0"/>
                </a:lnTo>
                <a:lnTo>
                  <a:pt x="4488981" y="1901083"/>
                </a:lnTo>
                <a:lnTo>
                  <a:pt x="1608149" y="1883570"/>
                </a:lnTo>
                <a:lnTo>
                  <a:pt x="0" y="2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56677915-9AEC-C64A-B1EC-754E2F0D799F}"/>
              </a:ext>
            </a:extLst>
          </p:cNvPr>
          <p:cNvSpPr/>
          <p:nvPr userDrawn="1"/>
        </p:nvSpPr>
        <p:spPr>
          <a:xfrm>
            <a:off x="9061249" y="-20012"/>
            <a:ext cx="3138637" cy="1886644"/>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85166"/>
              <a:gd name="connsiteY0" fmla="*/ 35025 h 1896270"/>
              <a:gd name="connsiteX1" fmla="*/ 4485166 w 4485166"/>
              <a:gd name="connsiteY1" fmla="*/ 0 h 1896270"/>
              <a:gd name="connsiteX2" fmla="*/ 4485166 w 4485166"/>
              <a:gd name="connsiteY2" fmla="*/ 1896270 h 1896270"/>
              <a:gd name="connsiteX3" fmla="*/ 1739952 w 4485166"/>
              <a:gd name="connsiteY3" fmla="*/ 1705770 h 1896270"/>
              <a:gd name="connsiteX4" fmla="*/ 0 w 4485166"/>
              <a:gd name="connsiteY4" fmla="*/ 35025 h 1896270"/>
              <a:gd name="connsiteX0" fmla="*/ 0 w 4485166"/>
              <a:gd name="connsiteY0" fmla="*/ 20587 h 1881832"/>
              <a:gd name="connsiteX1" fmla="*/ 4478299 w 4485166"/>
              <a:gd name="connsiteY1" fmla="*/ 0 h 1881832"/>
              <a:gd name="connsiteX2" fmla="*/ 4485166 w 4485166"/>
              <a:gd name="connsiteY2" fmla="*/ 1881832 h 1881832"/>
              <a:gd name="connsiteX3" fmla="*/ 1739952 w 4485166"/>
              <a:gd name="connsiteY3" fmla="*/ 1691332 h 1881832"/>
              <a:gd name="connsiteX4" fmla="*/ 0 w 4485166"/>
              <a:gd name="connsiteY4" fmla="*/ 20587 h 1881832"/>
              <a:gd name="connsiteX0" fmla="*/ 0 w 4478299"/>
              <a:gd name="connsiteY0" fmla="*/ 20587 h 1886644"/>
              <a:gd name="connsiteX1" fmla="*/ 4478299 w 4478299"/>
              <a:gd name="connsiteY1" fmla="*/ 0 h 1886644"/>
              <a:gd name="connsiteX2" fmla="*/ 4478299 w 4478299"/>
              <a:gd name="connsiteY2" fmla="*/ 1886644 h 1886644"/>
              <a:gd name="connsiteX3" fmla="*/ 1739952 w 4478299"/>
              <a:gd name="connsiteY3" fmla="*/ 1691332 h 1886644"/>
              <a:gd name="connsiteX4" fmla="*/ 0 w 4478299"/>
              <a:gd name="connsiteY4" fmla="*/ 20587 h 188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299" h="1886644">
                <a:moveTo>
                  <a:pt x="0" y="20587"/>
                </a:moveTo>
                <a:lnTo>
                  <a:pt x="4478299" y="0"/>
                </a:lnTo>
                <a:lnTo>
                  <a:pt x="4478299" y="1886644"/>
                </a:lnTo>
                <a:lnTo>
                  <a:pt x="1739952" y="1691332"/>
                </a:lnTo>
                <a:lnTo>
                  <a:pt x="0" y="2058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l">
              <a:defRPr sz="4800">
                <a:solidFill>
                  <a:schemeClr val="tx2"/>
                </a:solidFill>
                <a:latin typeface="Arial" panose="020B0604020202020204" pitchFamily="34" charset="0"/>
                <a:cs typeface="Arial" panose="020B0604020202020204" pitchFamily="34" charset="0"/>
              </a:defRPr>
            </a:lvl1pPr>
          </a:lstStyle>
          <a:p>
            <a:r>
              <a:rPr lang="en-GB"/>
              <a:t>Title</a:t>
            </a:r>
            <a:endParaRPr lang="en-US"/>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graphicFrame>
        <p:nvGraphicFramePr>
          <p:cNvPr id="4" name="Diagram 3">
            <a:extLst>
              <a:ext uri="{FF2B5EF4-FFF2-40B4-BE49-F238E27FC236}">
                <a16:creationId xmlns:a16="http://schemas.microsoft.com/office/drawing/2014/main" id="{E49B66D1-909D-4749-8981-ACA9DCC3312D}"/>
              </a:ext>
            </a:extLst>
          </p:cNvPr>
          <p:cNvGraphicFramePr/>
          <p:nvPr userDrawn="1">
            <p:extLst>
              <p:ext uri="{D42A27DB-BD31-4B8C-83A1-F6EECF244321}">
                <p14:modId xmlns:p14="http://schemas.microsoft.com/office/powerpoint/2010/main" val="3304507005"/>
              </p:ext>
            </p:extLst>
          </p:nvPr>
        </p:nvGraphicFramePr>
        <p:xfrm>
          <a:off x="1638300" y="14355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4550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4" y="618517"/>
            <a:ext cx="9905999" cy="1478571"/>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3/23/2026</a:t>
            </a:fld>
            <a:endParaRPr lang="en-US"/>
          </a:p>
        </p:txBody>
      </p:sp>
      <p:sp>
        <p:nvSpPr>
          <p:cNvPr id="5" name="Footer Placeholder 4"/>
          <p:cNvSpPr>
            <a:spLocks noGrp="1"/>
          </p:cNvSpPr>
          <p:nvPr>
            <p:ph type="ftr" sz="quarter" idx="11"/>
          </p:nvPr>
        </p:nvSpPr>
        <p:spPr>
          <a:xfrm>
            <a:off x="1141412" y="5883276"/>
            <a:ext cx="623930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276322" y="5883275"/>
            <a:ext cx="771089" cy="365125"/>
          </a:xfrm>
          <a:prstGeom prst="rect">
            <a:avLst/>
          </a:prstGeo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609586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76213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8743711-DD01-4334-B2B4-43CFBAC068FE}" type="slidenum">
              <a:rPr lang="en-AU" smtClean="0"/>
              <a:pPr/>
              <a:t>‹#›</a:t>
            </a:fld>
            <a:endParaRPr lang="en-AU"/>
          </a:p>
        </p:txBody>
      </p:sp>
    </p:spTree>
    <p:extLst>
      <p:ext uri="{BB962C8B-B14F-4D97-AF65-F5344CB8AC3E}">
        <p14:creationId xmlns:p14="http://schemas.microsoft.com/office/powerpoint/2010/main" val="14381648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AU"/>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2B86C6B-81F5-4C00-9C7A-D3FCCC916B94}" type="slidenum">
              <a:rPr lang="en-AU" smtClean="0"/>
              <a:pPr/>
              <a:t>‹#›</a:t>
            </a:fld>
            <a:endParaRPr lang="en-AU"/>
          </a:p>
        </p:txBody>
      </p:sp>
    </p:spTree>
    <p:extLst>
      <p:ext uri="{BB962C8B-B14F-4D97-AF65-F5344CB8AC3E}">
        <p14:creationId xmlns:p14="http://schemas.microsoft.com/office/powerpoint/2010/main" val="8949930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270047" y="886637"/>
            <a:ext cx="9595908" cy="1779991"/>
          </a:xfrm>
          <a:prstGeom prst="rect">
            <a:avLst/>
          </a:prstGeom>
        </p:spPr>
        <p:txBody>
          <a:bodyPr lIns="0" tIns="0" rIns="0" bIns="0"/>
          <a:lstStyle>
            <a:lvl1pPr algn="r">
              <a:defRPr sz="4020">
                <a:solidFill>
                  <a:srgbClr val="133880"/>
                </a:solidFill>
              </a:defRPr>
            </a:lvl1pPr>
          </a:lstStyle>
          <a:p>
            <a:r>
              <a:rPr lang="en-AU"/>
              <a:t>Click to edit Master title style</a:t>
            </a:r>
          </a:p>
        </p:txBody>
      </p:sp>
      <p:sp>
        <p:nvSpPr>
          <p:cNvPr id="3077" name="Rectangle 5"/>
          <p:cNvSpPr>
            <a:spLocks noGrp="1" noChangeArrowheads="1"/>
          </p:cNvSpPr>
          <p:nvPr>
            <p:ph type="subTitle" sz="quarter" idx="1"/>
          </p:nvPr>
        </p:nvSpPr>
        <p:spPr>
          <a:xfrm>
            <a:off x="1270047" y="2972248"/>
            <a:ext cx="9595908" cy="3556621"/>
          </a:xfrm>
        </p:spPr>
        <p:txBody>
          <a:bodyPr/>
          <a:lstStyle>
            <a:lvl1pPr>
              <a:buClr>
                <a:srgbClr val="133880"/>
              </a:buClr>
              <a:defRPr>
                <a:solidFill>
                  <a:srgbClr val="133880"/>
                </a:solidFill>
              </a:defRPr>
            </a:lvl1pPr>
          </a:lstStyle>
          <a:p>
            <a:r>
              <a:rPr lang="en-AU"/>
              <a:t>Click to edit Master subtitle style</a:t>
            </a:r>
          </a:p>
        </p:txBody>
      </p:sp>
    </p:spTree>
    <p:extLst>
      <p:ext uri="{BB962C8B-B14F-4D97-AF65-F5344CB8AC3E}">
        <p14:creationId xmlns:p14="http://schemas.microsoft.com/office/powerpoint/2010/main" val="2399207574"/>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33893620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41396987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7857069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D28AD71A-8900-0843-B806-B6EF6743243C}" type="datetimeFigureOut">
              <a:rPr lang="en-AU" smtClean="0"/>
              <a:t>23/03/2026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4401143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D28AD71A-8900-0843-B806-B6EF6743243C}" type="datetimeFigureOut">
              <a:rPr lang="en-AU" smtClean="0"/>
              <a:t>23/03/2026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73267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214E-9B87-4F59-813A-347DE2FDDE7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CC731CE-0E41-420A-A259-EE0FEEB6A7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7F900E-8AAD-4F69-A820-9F172FD7D3BC}"/>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60842A67-0984-4032-B31E-E4099723B4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8FEBFD-8548-475E-B766-BA1E54E2AEF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1426220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D28AD71A-8900-0843-B806-B6EF6743243C}" type="datetimeFigureOut">
              <a:rPr lang="en-AU" smtClean="0"/>
              <a:t>23/03/2026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353903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AD71A-8900-0843-B806-B6EF6743243C}" type="datetimeFigureOut">
              <a:rPr lang="en-AU" smtClean="0"/>
              <a:t>23/03/2026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7580037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23/03/2026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8878990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23/03/2026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30787651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536884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4063975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EFF2-EB5D-4D43-A052-D1CC990CA3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BFC5F6C-DD60-479F-A484-6D01A910A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40122A5-70CE-4556-A0A4-E6250F8EBFBD}"/>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E19ECF36-8B47-4163-9EB8-1B3642A154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A1A90C-D8FF-4C4A-8F1A-D48DBF0ACB13}"/>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207099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EFF2-EB5D-4D43-A052-D1CC990CA3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BFC5F6C-DD60-479F-A484-6D01A910A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40122A5-70CE-4556-A0A4-E6250F8EBFBD}"/>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E19ECF36-8B47-4163-9EB8-1B3642A154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A1A90C-D8FF-4C4A-8F1A-D48DBF0ACB13}"/>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4223582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214E-9B87-4F59-813A-347DE2FDDE7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CC731CE-0E41-420A-A259-EE0FEEB6A7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7F900E-8AAD-4F69-A820-9F172FD7D3BC}"/>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60842A67-0984-4032-B31E-E4099723B4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8FEBFD-8548-475E-B766-BA1E54E2AEF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1000739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197C-0A4A-44E7-9E5A-6EC63E8B9A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5D1F477-742D-4184-96CD-67E071D7B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D63DAD-99DD-4A65-9CE6-67EE17F368A7}"/>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ECF75560-D6FA-46EA-901E-62433563D3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94FB403-9A5E-4C75-98BB-CE6FC1F9AB9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528440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2E77-87B2-4869-88B4-1CD26842F42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2EE313B-92F2-413F-991C-91B83F0B0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1D00630-B093-41CA-8FB1-EAFC75179C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C428FFC-8302-4529-AA51-1F4502D6361E}"/>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6" name="Footer Placeholder 5">
            <a:extLst>
              <a:ext uri="{FF2B5EF4-FFF2-40B4-BE49-F238E27FC236}">
                <a16:creationId xmlns:a16="http://schemas.microsoft.com/office/drawing/2014/main" id="{6CBCC9FA-71AE-4D22-B541-8E71DDC45D6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3976311-0467-46D9-8738-C78FB11BF9A6}"/>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771277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0701-AD8D-4D27-9B57-0ADB913BA30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691AA5D-4920-42EE-BE88-AE55DB4C6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934A6-9D23-4887-AC36-1B8981AFE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F536CC7-E9D3-43AE-AE66-5E08A796D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ED9D0E-CCA2-4AB2-8254-53C7A9847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B8B418E-AD06-4D59-A834-EE017275B5ED}"/>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8" name="Footer Placeholder 7">
            <a:extLst>
              <a:ext uri="{FF2B5EF4-FFF2-40B4-BE49-F238E27FC236}">
                <a16:creationId xmlns:a16="http://schemas.microsoft.com/office/drawing/2014/main" id="{047CC765-F9B7-4C0C-994C-6DA51EAC57C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61612F8-FCCD-443A-9349-45652276AEF9}"/>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300831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6951-9AA1-470D-BAB4-E40BF397821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687DFEB-8940-4645-B960-34E77EED9331}"/>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4" name="Footer Placeholder 3">
            <a:extLst>
              <a:ext uri="{FF2B5EF4-FFF2-40B4-BE49-F238E27FC236}">
                <a16:creationId xmlns:a16="http://schemas.microsoft.com/office/drawing/2014/main" id="{B4A06B70-B176-4B7E-8578-7F04E22FEF4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314BEE4-597E-4514-A20F-3F0ED341646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7914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9352B-F748-45AD-9CF1-43590573E77D}"/>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3" name="Footer Placeholder 2">
            <a:extLst>
              <a:ext uri="{FF2B5EF4-FFF2-40B4-BE49-F238E27FC236}">
                <a16:creationId xmlns:a16="http://schemas.microsoft.com/office/drawing/2014/main" id="{5D70CB0B-9650-402B-A49D-A519E825E26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067F038-34C5-4ACF-8F55-BC15D92AB8E2}"/>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258862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pic>
        <p:nvPicPr>
          <p:cNvPr id="7" name="Content Placeholder 5" descr="A close up of a piece of paper&#10;&#10;Description automatically generated">
            <a:extLst>
              <a:ext uri="{FF2B5EF4-FFF2-40B4-BE49-F238E27FC236}">
                <a16:creationId xmlns:a16="http://schemas.microsoft.com/office/drawing/2014/main" id="{77EE07A1-ED83-8847-9095-CBE9CAEE12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205" b="13495"/>
          <a:stretch/>
        </p:blipFill>
        <p:spPr>
          <a:xfrm>
            <a:off x="20" y="1282"/>
            <a:ext cx="12191980" cy="6856718"/>
          </a:xfrm>
          <a:prstGeom prst="rect">
            <a:avLst/>
          </a:prstGeom>
        </p:spPr>
      </p:pic>
    </p:spTree>
    <p:extLst>
      <p:ext uri="{BB962C8B-B14F-4D97-AF65-F5344CB8AC3E}">
        <p14:creationId xmlns:p14="http://schemas.microsoft.com/office/powerpoint/2010/main" val="1440616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A8EF9-E691-4B01-879E-F06CB9FF7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DF4269-D572-4F08-B2C1-D09CD87EA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74304C4-E053-4691-943A-0A0BF0571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00C404-C04C-4401-927D-63FAE458C28A}"/>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6" name="Footer Placeholder 5">
            <a:extLst>
              <a:ext uri="{FF2B5EF4-FFF2-40B4-BE49-F238E27FC236}">
                <a16:creationId xmlns:a16="http://schemas.microsoft.com/office/drawing/2014/main" id="{62DDE969-29A8-47C4-92F9-438E756173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76B0231-3831-43E4-AE55-0A971C3A7CF5}"/>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5138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6066-A402-46D2-AF32-B55729016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DC12C8E-7838-44EC-9E24-F5976123B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995B86A-CA7D-4590-A0E6-79B2824E8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F70D1-14F8-4027-930D-0739DBA745BF}"/>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6" name="Footer Placeholder 5">
            <a:extLst>
              <a:ext uri="{FF2B5EF4-FFF2-40B4-BE49-F238E27FC236}">
                <a16:creationId xmlns:a16="http://schemas.microsoft.com/office/drawing/2014/main" id="{A960CA7B-6BE8-4909-8927-A00ACCE0EA2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8CB4B9B-DFBD-4C83-BF39-7FDC27348C71}"/>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480126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7737-BE1A-4F99-813A-B061E0CD0EC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D4B6905-13F6-4D42-A5B9-D5E9629B02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6ACA8C-FAB0-457F-BC92-37EE711AB79C}"/>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57391065-2259-43D5-BB8C-BB007DFAA4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6943F4-7035-4021-A2DA-2F8CEE93795B}"/>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053404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16170-5AB6-4757-95BC-27AB0D7E9E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779A21-4763-4AA6-BCE3-2961F17E48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1FAF42-91D5-418E-95F4-274FC0D89CB6}"/>
              </a:ext>
            </a:extLst>
          </p:cNvPr>
          <p:cNvSpPr>
            <a:spLocks noGrp="1"/>
          </p:cNvSpPr>
          <p:nvPr>
            <p:ph type="dt" sz="half" idx="10"/>
          </p:nvPr>
        </p:nvSpPr>
        <p:spPr/>
        <p:txBody>
          <a:body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A0D6C0E7-5580-4FFD-9019-24E33B930A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430424-885D-4B44-84F6-B9A7A2007C59}"/>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169703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cknowledgement">
    <p:spTree>
      <p:nvGrpSpPr>
        <p:cNvPr id="1" name=""/>
        <p:cNvGrpSpPr/>
        <p:nvPr/>
      </p:nvGrpSpPr>
      <p:grpSpPr>
        <a:xfrm>
          <a:off x="0" y="0"/>
          <a:ext cx="0" cy="0"/>
          <a:chOff x="0" y="0"/>
          <a:chExt cx="0" cy="0"/>
        </a:xfrm>
      </p:grpSpPr>
      <p:pic>
        <p:nvPicPr>
          <p:cNvPr id="7" name="Content Placeholder 5" descr="A close up of a piece of paper&#10;&#10;Description automatically generated">
            <a:extLst>
              <a:ext uri="{FF2B5EF4-FFF2-40B4-BE49-F238E27FC236}">
                <a16:creationId xmlns:a16="http://schemas.microsoft.com/office/drawing/2014/main" id="{77EE07A1-ED83-8847-9095-CBE9CAEE12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205" b="13495"/>
          <a:stretch/>
        </p:blipFill>
        <p:spPr>
          <a:xfrm>
            <a:off x="20" y="1282"/>
            <a:ext cx="12191980" cy="6856718"/>
          </a:xfrm>
          <a:prstGeom prst="rect">
            <a:avLst/>
          </a:prstGeom>
        </p:spPr>
      </p:pic>
    </p:spTree>
    <p:extLst>
      <p:ext uri="{BB962C8B-B14F-4D97-AF65-F5344CB8AC3E}">
        <p14:creationId xmlns:p14="http://schemas.microsoft.com/office/powerpoint/2010/main" val="1900952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AU"/>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a:t>Click to edit Master subtitle style</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3758257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3393024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630585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D28AD71A-8900-0843-B806-B6EF6743243C}" type="datetimeFigureOut">
              <a:rPr lang="en-AU" smtClean="0"/>
              <a:t>23/03/2026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994702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D28AD71A-8900-0843-B806-B6EF6743243C}" type="datetimeFigureOut">
              <a:rPr lang="en-AU" smtClean="0"/>
              <a:t>23/03/2026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970322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39DFA3-B8B3-E940-A048-2A5B35389D9A}"/>
              </a:ext>
            </a:extLst>
          </p:cNvPr>
          <p:cNvSpPr/>
          <p:nvPr userDrawn="1"/>
        </p:nvSpPr>
        <p:spPr>
          <a:xfrm>
            <a:off x="0" y="1824"/>
            <a:ext cx="12192000" cy="1908138"/>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25400" y="18745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CEC226FD-258A-E14E-8EA5-266021E9ECF0}"/>
              </a:ext>
            </a:extLst>
          </p:cNvPr>
          <p:cNvSpPr/>
          <p:nvPr userDrawn="1"/>
        </p:nvSpPr>
        <p:spPr>
          <a:xfrm>
            <a:off x="9021812" y="-10876"/>
            <a:ext cx="3160562" cy="1910708"/>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530182"/>
              <a:gd name="connsiteY0" fmla="*/ 12700 h 1908970"/>
              <a:gd name="connsiteX1" fmla="*/ 4457699 w 4530182"/>
              <a:gd name="connsiteY1" fmla="*/ 0 h 1908970"/>
              <a:gd name="connsiteX2" fmla="*/ 4530182 w 4530182"/>
              <a:gd name="connsiteY2" fmla="*/ 1896270 h 1908970"/>
              <a:gd name="connsiteX3" fmla="*/ 1561480 w 4530182"/>
              <a:gd name="connsiteY3" fmla="*/ 1908970 h 1908970"/>
              <a:gd name="connsiteX4" fmla="*/ 0 w 4530182"/>
              <a:gd name="connsiteY4" fmla="*/ 12700 h 1908970"/>
              <a:gd name="connsiteX0" fmla="*/ 0 w 4530182"/>
              <a:gd name="connsiteY0" fmla="*/ 4233 h 1908970"/>
              <a:gd name="connsiteX1" fmla="*/ 4457699 w 4530182"/>
              <a:gd name="connsiteY1" fmla="*/ 0 h 1908970"/>
              <a:gd name="connsiteX2" fmla="*/ 4530182 w 4530182"/>
              <a:gd name="connsiteY2" fmla="*/ 1896270 h 1908970"/>
              <a:gd name="connsiteX3" fmla="*/ 1561480 w 4530182"/>
              <a:gd name="connsiteY3" fmla="*/ 1908970 h 1908970"/>
              <a:gd name="connsiteX4" fmla="*/ 0 w 4530182"/>
              <a:gd name="connsiteY4" fmla="*/ 4233 h 1908970"/>
              <a:gd name="connsiteX0" fmla="*/ 0 w 4516447"/>
              <a:gd name="connsiteY0" fmla="*/ 4233 h 1910708"/>
              <a:gd name="connsiteX1" fmla="*/ 4457699 w 4516447"/>
              <a:gd name="connsiteY1" fmla="*/ 0 h 1910708"/>
              <a:gd name="connsiteX2" fmla="*/ 4516447 w 4516447"/>
              <a:gd name="connsiteY2" fmla="*/ 1910708 h 1910708"/>
              <a:gd name="connsiteX3" fmla="*/ 1561480 w 4516447"/>
              <a:gd name="connsiteY3" fmla="*/ 1908970 h 1910708"/>
              <a:gd name="connsiteX4" fmla="*/ 0 w 4516447"/>
              <a:gd name="connsiteY4" fmla="*/ 4233 h 1910708"/>
              <a:gd name="connsiteX0" fmla="*/ 0 w 4509581"/>
              <a:gd name="connsiteY0" fmla="*/ 13858 h 1910708"/>
              <a:gd name="connsiteX1" fmla="*/ 4450833 w 4509581"/>
              <a:gd name="connsiteY1" fmla="*/ 0 h 1910708"/>
              <a:gd name="connsiteX2" fmla="*/ 4509581 w 4509581"/>
              <a:gd name="connsiteY2" fmla="*/ 1910708 h 1910708"/>
              <a:gd name="connsiteX3" fmla="*/ 1554614 w 4509581"/>
              <a:gd name="connsiteY3" fmla="*/ 1908970 h 1910708"/>
              <a:gd name="connsiteX4" fmla="*/ 0 w 4509581"/>
              <a:gd name="connsiteY4" fmla="*/ 13858 h 1910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9581" h="1910708">
                <a:moveTo>
                  <a:pt x="0" y="13858"/>
                </a:moveTo>
                <a:lnTo>
                  <a:pt x="4450833" y="0"/>
                </a:lnTo>
                <a:lnTo>
                  <a:pt x="4509581" y="1910708"/>
                </a:lnTo>
                <a:lnTo>
                  <a:pt x="1554614" y="1908970"/>
                </a:lnTo>
                <a:lnTo>
                  <a:pt x="0" y="138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AC89C6-BD53-1348-BD3E-E7F2CDB696A1}"/>
              </a:ext>
            </a:extLst>
          </p:cNvPr>
          <p:cNvSpPr/>
          <p:nvPr userDrawn="1"/>
        </p:nvSpPr>
        <p:spPr>
          <a:xfrm>
            <a:off x="9055100" y="-17932"/>
            <a:ext cx="3138638" cy="1896271"/>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78301"/>
              <a:gd name="connsiteY0" fmla="*/ 25400 h 1901083"/>
              <a:gd name="connsiteX1" fmla="*/ 4457700 w 4478301"/>
              <a:gd name="connsiteY1" fmla="*/ 0 h 1901083"/>
              <a:gd name="connsiteX2" fmla="*/ 4478301 w 4478301"/>
              <a:gd name="connsiteY2" fmla="*/ 1901083 h 1901083"/>
              <a:gd name="connsiteX3" fmla="*/ 1712486 w 4478301"/>
              <a:gd name="connsiteY3" fmla="*/ 1705770 h 1901083"/>
              <a:gd name="connsiteX4" fmla="*/ 0 w 4478301"/>
              <a:gd name="connsiteY4" fmla="*/ 25400 h 1901083"/>
              <a:gd name="connsiteX0" fmla="*/ 0 w 4478301"/>
              <a:gd name="connsiteY0" fmla="*/ 20588 h 1896271"/>
              <a:gd name="connsiteX1" fmla="*/ 4478301 w 4478301"/>
              <a:gd name="connsiteY1" fmla="*/ 0 h 1896271"/>
              <a:gd name="connsiteX2" fmla="*/ 4478301 w 4478301"/>
              <a:gd name="connsiteY2" fmla="*/ 1896271 h 1896271"/>
              <a:gd name="connsiteX3" fmla="*/ 1712486 w 4478301"/>
              <a:gd name="connsiteY3" fmla="*/ 1700958 h 1896271"/>
              <a:gd name="connsiteX4" fmla="*/ 0 w 4478301"/>
              <a:gd name="connsiteY4" fmla="*/ 20588 h 1896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301" h="1896271">
                <a:moveTo>
                  <a:pt x="0" y="20588"/>
                </a:moveTo>
                <a:lnTo>
                  <a:pt x="4478301" y="0"/>
                </a:lnTo>
                <a:lnTo>
                  <a:pt x="4478301" y="1896271"/>
                </a:lnTo>
                <a:lnTo>
                  <a:pt x="1712486" y="1700958"/>
                </a:lnTo>
                <a:lnTo>
                  <a:pt x="0" y="2058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3" name="Text Placeholder 2"/>
          <p:cNvSpPr>
            <a:spLocks noGrp="1"/>
          </p:cNvSpPr>
          <p:nvPr>
            <p:ph type="body" idx="1" hasCustomPrompt="1"/>
          </p:nvPr>
        </p:nvSpPr>
        <p:spPr>
          <a:xfrm>
            <a:off x="614680" y="2306162"/>
            <a:ext cx="4516120" cy="1500187"/>
          </a:xfrm>
          <a:prstGeom prst="rect">
            <a:avLst/>
          </a:prstGeom>
        </p:spPr>
        <p:txBody>
          <a:bodyPr/>
          <a:lstStyle>
            <a:lvl1pPr marL="342900" indent="-342900">
              <a:buClr>
                <a:srgbClr val="F47A20"/>
              </a:buClr>
              <a:buFont typeface="System Font Regular"/>
              <a:buChar char="●"/>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65932"/>
            <a:ext cx="2095500" cy="1495506"/>
          </a:xfrm>
          <a:prstGeom prst="rect">
            <a:avLst/>
          </a:prstGeom>
        </p:spPr>
      </p:pic>
    </p:spTree>
    <p:extLst>
      <p:ext uri="{BB962C8B-B14F-4D97-AF65-F5344CB8AC3E}">
        <p14:creationId xmlns:p14="http://schemas.microsoft.com/office/powerpoint/2010/main" val="327552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D28AD71A-8900-0843-B806-B6EF6743243C}" type="datetimeFigureOut">
              <a:rPr lang="en-AU" smtClean="0"/>
              <a:t>23/03/2026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366406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AD71A-8900-0843-B806-B6EF6743243C}" type="datetimeFigureOut">
              <a:rPr lang="en-AU" smtClean="0"/>
              <a:t>23/03/2026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858849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AU"/>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23/03/2026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424719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AU"/>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23/03/2026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603006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76494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23/03/2026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90257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_Blank">
    <p:bg>
      <p:bgPr>
        <a:solidFill>
          <a:schemeClr val="accent5"/>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0E7C41D-85FB-C04E-8257-852BF4A0984E}"/>
              </a:ext>
            </a:extLst>
          </p:cNvPr>
          <p:cNvSpPr>
            <a:spLocks noGrp="1"/>
          </p:cNvSpPr>
          <p:nvPr>
            <p:ph type="sldNum" sz="quarter" idx="4"/>
          </p:nvPr>
        </p:nvSpPr>
        <p:spPr>
          <a:xfrm>
            <a:off x="349368" y="6400800"/>
            <a:ext cx="2866907" cy="457200"/>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773197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7_Title Slide">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B41C82-A1CB-F64C-8B7B-F9A6CDFDFD6D}"/>
              </a:ext>
            </a:extLst>
          </p:cNvPr>
          <p:cNvSpPr/>
          <p:nvPr userDrawn="1"/>
        </p:nvSpPr>
        <p:spPr>
          <a:xfrm>
            <a:off x="0" y="0"/>
            <a:ext cx="12192000" cy="1808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8A2A1CB0-AF20-AF42-BC29-082BFB0EC1BD}"/>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bg1"/>
                </a:solidFill>
                <a:latin typeface="Public Sans" pitchFamily="2" charset="77"/>
              </a:defRPr>
            </a:lvl1pPr>
          </a:lstStyle>
          <a:p>
            <a:r>
              <a:rPr lang="en-GB"/>
              <a:t>Click to add heading</a:t>
            </a:r>
            <a:endParaRPr lang="en-US"/>
          </a:p>
        </p:txBody>
      </p:sp>
      <p:sp>
        <p:nvSpPr>
          <p:cNvPr id="9" name="Text Placeholder 2">
            <a:extLst>
              <a:ext uri="{FF2B5EF4-FFF2-40B4-BE49-F238E27FC236}">
                <a16:creationId xmlns:a16="http://schemas.microsoft.com/office/drawing/2014/main" id="{18D6FE15-30E5-2949-9C35-7B5E84151E5A}"/>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2">
            <a:extLst>
              <a:ext uri="{FF2B5EF4-FFF2-40B4-BE49-F238E27FC236}">
                <a16:creationId xmlns:a16="http://schemas.microsoft.com/office/drawing/2014/main" id="{BADF9AF6-B1CE-AE4D-9755-2814C3700318}"/>
              </a:ext>
            </a:extLst>
          </p:cNvPr>
          <p:cNvSpPr>
            <a:spLocks noGrp="1"/>
          </p:cNvSpPr>
          <p:nvPr>
            <p:ph type="sldNum" sz="quarter" idx="14"/>
          </p:nvPr>
        </p:nvSpPr>
        <p:spPr>
          <a:xfrm>
            <a:off x="349368" y="6345238"/>
            <a:ext cx="2866907" cy="512762"/>
          </a:xfrm>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003562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8_Title Slide">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1808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itle 1">
            <a:extLst>
              <a:ext uri="{FF2B5EF4-FFF2-40B4-BE49-F238E27FC236}">
                <a16:creationId xmlns:a16="http://schemas.microsoft.com/office/drawing/2014/main" id="{3626F38C-A4DC-CF4A-9452-D3B59316AA02}"/>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accent5"/>
                </a:solidFill>
                <a:latin typeface="Public Sans" pitchFamily="2" charset="77"/>
              </a:defRPr>
            </a:lvl1pPr>
          </a:lstStyle>
          <a:p>
            <a:r>
              <a:rPr lang="en-GB"/>
              <a:t>Click to add heading</a:t>
            </a:r>
            <a:endParaRPr lang="en-US"/>
          </a:p>
        </p:txBody>
      </p:sp>
      <p:sp>
        <p:nvSpPr>
          <p:cNvPr id="20" name="Text Placeholder 2">
            <a:extLst>
              <a:ext uri="{FF2B5EF4-FFF2-40B4-BE49-F238E27FC236}">
                <a16:creationId xmlns:a16="http://schemas.microsoft.com/office/drawing/2014/main" id="{C302EC3D-D034-F349-B1A6-3542C8346405}"/>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2">
            <a:extLst>
              <a:ext uri="{FF2B5EF4-FFF2-40B4-BE49-F238E27FC236}">
                <a16:creationId xmlns:a16="http://schemas.microsoft.com/office/drawing/2014/main" id="{68853B8B-E5CE-5640-949E-6D62E075547F}"/>
              </a:ext>
            </a:extLst>
          </p:cNvPr>
          <p:cNvSpPr>
            <a:spLocks noGrp="1"/>
          </p:cNvSpPr>
          <p:nvPr>
            <p:ph type="sldNum" sz="quarter" idx="14"/>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617030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31925"/>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2176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67952"/>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55373DEC-6FB6-8841-8C66-324DD228F928}"/>
              </a:ext>
            </a:extLst>
          </p:cNvPr>
          <p:cNvSpPr>
            <a:spLocks noGrp="1"/>
          </p:cNvSpPr>
          <p:nvPr>
            <p:ph type="body" sz="quarter" idx="14" hasCustomPrompt="1"/>
          </p:nvPr>
        </p:nvSpPr>
        <p:spPr>
          <a:xfrm>
            <a:off x="5151120" y="143192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085608"/>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21635"/>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F08C8214-08EC-884A-A1D6-68B0998B825E}"/>
              </a:ext>
            </a:extLst>
          </p:cNvPr>
          <p:cNvSpPr>
            <a:spLocks noGrp="1"/>
          </p:cNvSpPr>
          <p:nvPr>
            <p:ph type="body" sz="quarter" idx="16" hasCustomPrompt="1"/>
          </p:nvPr>
        </p:nvSpPr>
        <p:spPr>
          <a:xfrm>
            <a:off x="5151120" y="208560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33680"/>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369707"/>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339B76E0-AACB-2D4A-91B7-8E271DD0203D}"/>
              </a:ext>
            </a:extLst>
          </p:cNvPr>
          <p:cNvSpPr>
            <a:spLocks noGrp="1"/>
          </p:cNvSpPr>
          <p:nvPr>
            <p:ph type="body" sz="quarter" idx="18" hasCustomPrompt="1"/>
          </p:nvPr>
        </p:nvSpPr>
        <p:spPr>
          <a:xfrm>
            <a:off x="5151120" y="273368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3715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076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C81C1D03-CE6C-D542-BFEE-D56D0AE3899A}"/>
              </a:ext>
            </a:extLst>
          </p:cNvPr>
          <p:cNvSpPr>
            <a:spLocks noGrp="1"/>
          </p:cNvSpPr>
          <p:nvPr>
            <p:ph type="body" sz="quarter" idx="20" hasCustomPrompt="1"/>
          </p:nvPr>
        </p:nvSpPr>
        <p:spPr>
          <a:xfrm>
            <a:off x="5151120" y="33715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319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680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B6899FC3-3F83-7042-B4E8-BC6F4DAB0A01}"/>
              </a:ext>
            </a:extLst>
          </p:cNvPr>
          <p:cNvSpPr>
            <a:spLocks noGrp="1"/>
          </p:cNvSpPr>
          <p:nvPr>
            <p:ph type="body" sz="quarter" idx="22" hasCustomPrompt="1"/>
          </p:nvPr>
        </p:nvSpPr>
        <p:spPr>
          <a:xfrm>
            <a:off x="5151120" y="40319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6923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284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94B376A2-2BCB-5F40-B685-34F70F2933D9}"/>
              </a:ext>
            </a:extLst>
          </p:cNvPr>
          <p:cNvSpPr>
            <a:spLocks noGrp="1"/>
          </p:cNvSpPr>
          <p:nvPr>
            <p:ph type="body" sz="quarter" idx="24" hasCustomPrompt="1"/>
          </p:nvPr>
        </p:nvSpPr>
        <p:spPr>
          <a:xfrm>
            <a:off x="5151120" y="46923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527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59888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AACA3202-31A5-1A4B-BDBE-174B436CB46E}"/>
              </a:ext>
            </a:extLst>
          </p:cNvPr>
          <p:cNvSpPr>
            <a:spLocks noGrp="1"/>
          </p:cNvSpPr>
          <p:nvPr>
            <p:ph type="body" sz="quarter" idx="26" hasCustomPrompt="1"/>
          </p:nvPr>
        </p:nvSpPr>
        <p:spPr>
          <a:xfrm>
            <a:off x="5151120" y="53527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7" name="Text Placeholder 2">
            <a:extLst>
              <a:ext uri="{FF2B5EF4-FFF2-40B4-BE49-F238E27FC236}">
                <a16:creationId xmlns:a16="http://schemas.microsoft.com/office/drawing/2014/main" id="{8A137882-99BC-5F40-A938-B1AB5BBCB717}"/>
              </a:ext>
            </a:extLst>
          </p:cNvPr>
          <p:cNvSpPr>
            <a:spLocks noGrp="1"/>
          </p:cNvSpPr>
          <p:nvPr>
            <p:ph type="body" sz="quarter" idx="27" hasCustomPrompt="1"/>
          </p:nvPr>
        </p:nvSpPr>
        <p:spPr>
          <a:xfrm>
            <a:off x="6259443" y="1431925"/>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8" name="Straight Connector 37">
            <a:extLst>
              <a:ext uri="{FF2B5EF4-FFF2-40B4-BE49-F238E27FC236}">
                <a16:creationId xmlns:a16="http://schemas.microsoft.com/office/drawing/2014/main" id="{A64C353E-8AFF-8B44-96E3-AD8911E6035F}"/>
              </a:ext>
            </a:extLst>
          </p:cNvPr>
          <p:cNvCxnSpPr>
            <a:cxnSpLocks/>
          </p:cNvCxnSpPr>
          <p:nvPr userDrawn="1"/>
        </p:nvCxnSpPr>
        <p:spPr>
          <a:xfrm flipH="1">
            <a:off x="6259443" y="2067952"/>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3192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0" name="Text Placeholder 2">
            <a:extLst>
              <a:ext uri="{FF2B5EF4-FFF2-40B4-BE49-F238E27FC236}">
                <a16:creationId xmlns:a16="http://schemas.microsoft.com/office/drawing/2014/main" id="{AE8A6D57-FA16-1D43-BE7A-C881C23881D5}"/>
              </a:ext>
            </a:extLst>
          </p:cNvPr>
          <p:cNvSpPr>
            <a:spLocks noGrp="1"/>
          </p:cNvSpPr>
          <p:nvPr>
            <p:ph type="body" sz="quarter" idx="29" hasCustomPrompt="1"/>
          </p:nvPr>
        </p:nvSpPr>
        <p:spPr>
          <a:xfrm>
            <a:off x="6259443" y="2085608"/>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1" name="Straight Connector 40">
            <a:extLst>
              <a:ext uri="{FF2B5EF4-FFF2-40B4-BE49-F238E27FC236}">
                <a16:creationId xmlns:a16="http://schemas.microsoft.com/office/drawing/2014/main" id="{CEE6F983-6946-2B4F-BC4D-D495E632A217}"/>
              </a:ext>
            </a:extLst>
          </p:cNvPr>
          <p:cNvCxnSpPr>
            <a:cxnSpLocks/>
          </p:cNvCxnSpPr>
          <p:nvPr userDrawn="1"/>
        </p:nvCxnSpPr>
        <p:spPr>
          <a:xfrm flipH="1">
            <a:off x="6259443" y="2721635"/>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08560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3" name="Text Placeholder 2">
            <a:extLst>
              <a:ext uri="{FF2B5EF4-FFF2-40B4-BE49-F238E27FC236}">
                <a16:creationId xmlns:a16="http://schemas.microsoft.com/office/drawing/2014/main" id="{3BD79DD5-8000-E041-8E53-20B764787034}"/>
              </a:ext>
            </a:extLst>
          </p:cNvPr>
          <p:cNvSpPr>
            <a:spLocks noGrp="1"/>
          </p:cNvSpPr>
          <p:nvPr>
            <p:ph type="body" sz="quarter" idx="31" hasCustomPrompt="1"/>
          </p:nvPr>
        </p:nvSpPr>
        <p:spPr>
          <a:xfrm>
            <a:off x="6259443" y="2733680"/>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4" name="Straight Connector 43">
            <a:extLst>
              <a:ext uri="{FF2B5EF4-FFF2-40B4-BE49-F238E27FC236}">
                <a16:creationId xmlns:a16="http://schemas.microsoft.com/office/drawing/2014/main" id="{B1BDE9E0-7917-1F4F-B10D-B250479E38B7}"/>
              </a:ext>
            </a:extLst>
          </p:cNvPr>
          <p:cNvCxnSpPr>
            <a:cxnSpLocks/>
          </p:cNvCxnSpPr>
          <p:nvPr userDrawn="1"/>
        </p:nvCxnSpPr>
        <p:spPr>
          <a:xfrm flipH="1">
            <a:off x="6259443" y="3369707"/>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3368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6" name="Text Placeholder 2">
            <a:extLst>
              <a:ext uri="{FF2B5EF4-FFF2-40B4-BE49-F238E27FC236}">
                <a16:creationId xmlns:a16="http://schemas.microsoft.com/office/drawing/2014/main" id="{D2E93DB2-582B-5E40-9AFA-D961BF5DC9F8}"/>
              </a:ext>
            </a:extLst>
          </p:cNvPr>
          <p:cNvSpPr>
            <a:spLocks noGrp="1"/>
          </p:cNvSpPr>
          <p:nvPr>
            <p:ph type="body" sz="quarter" idx="33" hasCustomPrompt="1"/>
          </p:nvPr>
        </p:nvSpPr>
        <p:spPr>
          <a:xfrm>
            <a:off x="6259443" y="33715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7" name="Straight Connector 46">
            <a:extLst>
              <a:ext uri="{FF2B5EF4-FFF2-40B4-BE49-F238E27FC236}">
                <a16:creationId xmlns:a16="http://schemas.microsoft.com/office/drawing/2014/main" id="{8ED77F2F-68F2-4643-BA14-CA5E64031C9B}"/>
              </a:ext>
            </a:extLst>
          </p:cNvPr>
          <p:cNvCxnSpPr>
            <a:cxnSpLocks/>
          </p:cNvCxnSpPr>
          <p:nvPr userDrawn="1"/>
        </p:nvCxnSpPr>
        <p:spPr>
          <a:xfrm flipH="1">
            <a:off x="6259443" y="40076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3715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9" name="Text Placeholder 2">
            <a:extLst>
              <a:ext uri="{FF2B5EF4-FFF2-40B4-BE49-F238E27FC236}">
                <a16:creationId xmlns:a16="http://schemas.microsoft.com/office/drawing/2014/main" id="{34A66F44-D3B4-B343-9FA6-C7C68DD8C7B3}"/>
              </a:ext>
            </a:extLst>
          </p:cNvPr>
          <p:cNvSpPr>
            <a:spLocks noGrp="1"/>
          </p:cNvSpPr>
          <p:nvPr>
            <p:ph type="body" sz="quarter" idx="35" hasCustomPrompt="1"/>
          </p:nvPr>
        </p:nvSpPr>
        <p:spPr>
          <a:xfrm>
            <a:off x="6259443" y="40319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0" name="Straight Connector 49">
            <a:extLst>
              <a:ext uri="{FF2B5EF4-FFF2-40B4-BE49-F238E27FC236}">
                <a16:creationId xmlns:a16="http://schemas.microsoft.com/office/drawing/2014/main" id="{5785E59E-33D8-D54E-976E-4D7D3F82ADA9}"/>
              </a:ext>
            </a:extLst>
          </p:cNvPr>
          <p:cNvCxnSpPr>
            <a:cxnSpLocks/>
          </p:cNvCxnSpPr>
          <p:nvPr userDrawn="1"/>
        </p:nvCxnSpPr>
        <p:spPr>
          <a:xfrm flipH="1">
            <a:off x="6259443" y="46680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319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2" name="Text Placeholder 2">
            <a:extLst>
              <a:ext uri="{FF2B5EF4-FFF2-40B4-BE49-F238E27FC236}">
                <a16:creationId xmlns:a16="http://schemas.microsoft.com/office/drawing/2014/main" id="{BF176397-FDC8-CF49-B762-A8E162D22774}"/>
              </a:ext>
            </a:extLst>
          </p:cNvPr>
          <p:cNvSpPr>
            <a:spLocks noGrp="1"/>
          </p:cNvSpPr>
          <p:nvPr>
            <p:ph type="body" sz="quarter" idx="37" hasCustomPrompt="1"/>
          </p:nvPr>
        </p:nvSpPr>
        <p:spPr>
          <a:xfrm>
            <a:off x="6259443" y="46923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3" name="Straight Connector 52">
            <a:extLst>
              <a:ext uri="{FF2B5EF4-FFF2-40B4-BE49-F238E27FC236}">
                <a16:creationId xmlns:a16="http://schemas.microsoft.com/office/drawing/2014/main" id="{66FFD0B2-110D-B540-90E6-30F358F16360}"/>
              </a:ext>
            </a:extLst>
          </p:cNvPr>
          <p:cNvCxnSpPr>
            <a:cxnSpLocks/>
          </p:cNvCxnSpPr>
          <p:nvPr userDrawn="1"/>
        </p:nvCxnSpPr>
        <p:spPr>
          <a:xfrm flipH="1">
            <a:off x="6259443" y="53284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6923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5" name="Text Placeholder 2">
            <a:extLst>
              <a:ext uri="{FF2B5EF4-FFF2-40B4-BE49-F238E27FC236}">
                <a16:creationId xmlns:a16="http://schemas.microsoft.com/office/drawing/2014/main" id="{EFDFBE06-9B4C-C848-8420-8DCD59F95F4F}"/>
              </a:ext>
            </a:extLst>
          </p:cNvPr>
          <p:cNvSpPr>
            <a:spLocks noGrp="1"/>
          </p:cNvSpPr>
          <p:nvPr>
            <p:ph type="body" sz="quarter" idx="39" hasCustomPrompt="1"/>
          </p:nvPr>
        </p:nvSpPr>
        <p:spPr>
          <a:xfrm>
            <a:off x="6259443" y="53527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6" name="Straight Connector 55">
            <a:extLst>
              <a:ext uri="{FF2B5EF4-FFF2-40B4-BE49-F238E27FC236}">
                <a16:creationId xmlns:a16="http://schemas.microsoft.com/office/drawing/2014/main" id="{3AA59469-BACE-644C-B1A8-82955D0CE1A6}"/>
              </a:ext>
            </a:extLst>
          </p:cNvPr>
          <p:cNvCxnSpPr>
            <a:cxnSpLocks/>
          </p:cNvCxnSpPr>
          <p:nvPr userDrawn="1"/>
        </p:nvCxnSpPr>
        <p:spPr>
          <a:xfrm flipH="1">
            <a:off x="6259443" y="59888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527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9" name="Slide Number Placeholder 58">
            <a:extLst>
              <a:ext uri="{FF2B5EF4-FFF2-40B4-BE49-F238E27FC236}">
                <a16:creationId xmlns:a16="http://schemas.microsoft.com/office/drawing/2014/main" id="{F52D6B2E-0733-9945-A632-4C8B21B08AF1}"/>
              </a:ext>
            </a:extLst>
          </p:cNvPr>
          <p:cNvSpPr>
            <a:spLocks noGrp="1"/>
          </p:cNvSpPr>
          <p:nvPr>
            <p:ph type="sldNum" sz="quarter" idx="41"/>
          </p:nvPr>
        </p:nvSpPr>
        <p:spPr/>
        <p:txBody>
          <a:bodyPr>
            <a:noAutofit/>
          </a:bodyPr>
          <a:lstStyle/>
          <a:p>
            <a:fld id="{685D743E-0B4F-804A-9455-69998A0CEBFC}" type="slidenum">
              <a:rPr lang="en-US" smtClean="0"/>
              <a:pPr/>
              <a:t>‹#›</a:t>
            </a:fld>
            <a:endParaRPr lang="en-US"/>
          </a:p>
        </p:txBody>
      </p:sp>
      <p:sp>
        <p:nvSpPr>
          <p:cNvPr id="60" name="Title 1">
            <a:extLst>
              <a:ext uri="{FF2B5EF4-FFF2-40B4-BE49-F238E27FC236}">
                <a16:creationId xmlns:a16="http://schemas.microsoft.com/office/drawing/2014/main" id="{C6AAC9CE-E464-B943-B565-4C1BD06C9CF0}"/>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Contents heading</a:t>
            </a:r>
            <a:endParaRPr lang="en-US"/>
          </a:p>
        </p:txBody>
      </p:sp>
    </p:spTree>
    <p:extLst>
      <p:ext uri="{BB962C8B-B14F-4D97-AF65-F5344CB8AC3E}">
        <p14:creationId xmlns:p14="http://schemas.microsoft.com/office/powerpoint/2010/main" val="9407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39DFA3-B8B3-E940-A048-2A5B35389D9A}"/>
              </a:ext>
            </a:extLst>
          </p:cNvPr>
          <p:cNvSpPr/>
          <p:nvPr userDrawn="1"/>
        </p:nvSpPr>
        <p:spPr>
          <a:xfrm>
            <a:off x="0" y="0"/>
            <a:ext cx="12192000" cy="685800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25400" y="18745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CEC226FD-258A-E14E-8EA5-266021E9ECF0}"/>
              </a:ext>
            </a:extLst>
          </p:cNvPr>
          <p:cNvSpPr/>
          <p:nvPr userDrawn="1"/>
        </p:nvSpPr>
        <p:spPr>
          <a:xfrm>
            <a:off x="9076089" y="-8144"/>
            <a:ext cx="3117248" cy="1891458"/>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482114"/>
              <a:gd name="connsiteY0" fmla="*/ 27138 h 1896270"/>
              <a:gd name="connsiteX1" fmla="*/ 4409631 w 4482114"/>
              <a:gd name="connsiteY1" fmla="*/ 0 h 1896270"/>
              <a:gd name="connsiteX2" fmla="*/ 4482114 w 4482114"/>
              <a:gd name="connsiteY2" fmla="*/ 1896270 h 1896270"/>
              <a:gd name="connsiteX3" fmla="*/ 1573814 w 4482114"/>
              <a:gd name="connsiteY3" fmla="*/ 1883570 h 1896270"/>
              <a:gd name="connsiteX4" fmla="*/ 0 w 4482114"/>
              <a:gd name="connsiteY4" fmla="*/ 27138 h 1896270"/>
              <a:gd name="connsiteX0" fmla="*/ 0 w 4447780"/>
              <a:gd name="connsiteY0" fmla="*/ 27138 h 1905896"/>
              <a:gd name="connsiteX1" fmla="*/ 4409631 w 4447780"/>
              <a:gd name="connsiteY1" fmla="*/ 0 h 1905896"/>
              <a:gd name="connsiteX2" fmla="*/ 4447780 w 4447780"/>
              <a:gd name="connsiteY2" fmla="*/ 1905896 h 1905896"/>
              <a:gd name="connsiteX3" fmla="*/ 1573814 w 4447780"/>
              <a:gd name="connsiteY3" fmla="*/ 1883570 h 1905896"/>
              <a:gd name="connsiteX4" fmla="*/ 0 w 4447780"/>
              <a:gd name="connsiteY4" fmla="*/ 27138 h 1905896"/>
              <a:gd name="connsiteX0" fmla="*/ 0 w 4447780"/>
              <a:gd name="connsiteY0" fmla="*/ 12700 h 1891458"/>
              <a:gd name="connsiteX1" fmla="*/ 4437097 w 4447780"/>
              <a:gd name="connsiteY1" fmla="*/ 0 h 1891458"/>
              <a:gd name="connsiteX2" fmla="*/ 4447780 w 4447780"/>
              <a:gd name="connsiteY2" fmla="*/ 1891458 h 1891458"/>
              <a:gd name="connsiteX3" fmla="*/ 1573814 w 4447780"/>
              <a:gd name="connsiteY3" fmla="*/ 1869132 h 1891458"/>
              <a:gd name="connsiteX4" fmla="*/ 0 w 4447780"/>
              <a:gd name="connsiteY4" fmla="*/ 12700 h 1891458"/>
              <a:gd name="connsiteX0" fmla="*/ 0 w 4447780"/>
              <a:gd name="connsiteY0" fmla="*/ 12700 h 1891458"/>
              <a:gd name="connsiteX1" fmla="*/ 4437097 w 4447780"/>
              <a:gd name="connsiteY1" fmla="*/ 0 h 1891458"/>
              <a:gd name="connsiteX2" fmla="*/ 4447780 w 4447780"/>
              <a:gd name="connsiteY2" fmla="*/ 1891458 h 1891458"/>
              <a:gd name="connsiteX3" fmla="*/ 1560081 w 4447780"/>
              <a:gd name="connsiteY3" fmla="*/ 1859507 h 1891458"/>
              <a:gd name="connsiteX4" fmla="*/ 0 w 4447780"/>
              <a:gd name="connsiteY4" fmla="*/ 12700 h 1891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780" h="1891458">
                <a:moveTo>
                  <a:pt x="0" y="12700"/>
                </a:moveTo>
                <a:lnTo>
                  <a:pt x="4437097" y="0"/>
                </a:lnTo>
                <a:lnTo>
                  <a:pt x="4447780" y="1891458"/>
                </a:lnTo>
                <a:lnTo>
                  <a:pt x="1560081" y="1859507"/>
                </a:lnTo>
                <a:lnTo>
                  <a:pt x="0" y="12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AC89C6-BD53-1348-BD3E-E7F2CDB696A1}"/>
              </a:ext>
            </a:extLst>
          </p:cNvPr>
          <p:cNvSpPr/>
          <p:nvPr userDrawn="1"/>
        </p:nvSpPr>
        <p:spPr>
          <a:xfrm>
            <a:off x="9080499" y="-22582"/>
            <a:ext cx="3115501" cy="1901083"/>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57700"/>
              <a:gd name="connsiteY0" fmla="*/ 25400 h 1901083"/>
              <a:gd name="connsiteX1" fmla="*/ 4457700 w 4457700"/>
              <a:gd name="connsiteY1" fmla="*/ 0 h 1901083"/>
              <a:gd name="connsiteX2" fmla="*/ 4443967 w 4457700"/>
              <a:gd name="connsiteY2" fmla="*/ 1901083 h 1901083"/>
              <a:gd name="connsiteX3" fmla="*/ 1712486 w 4457700"/>
              <a:gd name="connsiteY3" fmla="*/ 1705770 h 1901083"/>
              <a:gd name="connsiteX4" fmla="*/ 0 w 4457700"/>
              <a:gd name="connsiteY4" fmla="*/ 25400 h 1901083"/>
              <a:gd name="connsiteX0" fmla="*/ 0 w 4445288"/>
              <a:gd name="connsiteY0" fmla="*/ 25400 h 1901083"/>
              <a:gd name="connsiteX1" fmla="*/ 4443967 w 4445288"/>
              <a:gd name="connsiteY1" fmla="*/ 0 h 1901083"/>
              <a:gd name="connsiteX2" fmla="*/ 4443967 w 4445288"/>
              <a:gd name="connsiteY2" fmla="*/ 1901083 h 1901083"/>
              <a:gd name="connsiteX3" fmla="*/ 1712486 w 4445288"/>
              <a:gd name="connsiteY3" fmla="*/ 1705770 h 1901083"/>
              <a:gd name="connsiteX4" fmla="*/ 0 w 4445288"/>
              <a:gd name="connsiteY4" fmla="*/ 25400 h 190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288" h="1901083">
                <a:moveTo>
                  <a:pt x="0" y="25400"/>
                </a:moveTo>
                <a:lnTo>
                  <a:pt x="4443967" y="0"/>
                </a:lnTo>
                <a:cubicBezTo>
                  <a:pt x="4439389" y="633694"/>
                  <a:pt x="4448545" y="1267389"/>
                  <a:pt x="4443967" y="1901083"/>
                </a:cubicBezTo>
                <a:lnTo>
                  <a:pt x="1712486" y="1705770"/>
                </a:lnTo>
                <a:lnTo>
                  <a:pt x="0" y="254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3" name="Text Placeholder 2"/>
          <p:cNvSpPr>
            <a:spLocks noGrp="1"/>
          </p:cNvSpPr>
          <p:nvPr>
            <p:ph type="body" idx="1" hasCustomPrompt="1"/>
          </p:nvPr>
        </p:nvSpPr>
        <p:spPr>
          <a:xfrm>
            <a:off x="614680" y="2306162"/>
            <a:ext cx="4516120" cy="1500187"/>
          </a:xfrm>
          <a:prstGeom prst="rect">
            <a:avLst/>
          </a:prstGeom>
        </p:spPr>
        <p:txBody>
          <a:bodyPr/>
          <a:lstStyle>
            <a:lvl1pPr marL="342900" indent="-342900">
              <a:buClr>
                <a:schemeClr val="tx2"/>
              </a:buClr>
              <a:buFont typeface="System Font Regular"/>
              <a:buChar char="●"/>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1799" y="67109"/>
            <a:ext cx="2095500" cy="1495506"/>
          </a:xfrm>
          <a:prstGeom prst="rect">
            <a:avLst/>
          </a:prstGeom>
        </p:spPr>
      </p:pic>
    </p:spTree>
    <p:extLst>
      <p:ext uri="{BB962C8B-B14F-4D97-AF65-F5344CB8AC3E}">
        <p14:creationId xmlns:p14="http://schemas.microsoft.com/office/powerpoint/2010/main" val="1633165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2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62405"/>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5224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822B14F-CE7D-B649-8D34-51942EE757F5}"/>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Contents heading</a:t>
            </a:r>
            <a:endParaRPr lang="en-US"/>
          </a:p>
        </p:txBody>
      </p: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9843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116088"/>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5211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64160"/>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400187"/>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4020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380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624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984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7228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588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832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60192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6240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11608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6416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4020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624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7228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832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98" name="Slide Number Placeholder 97">
            <a:extLst>
              <a:ext uri="{FF2B5EF4-FFF2-40B4-BE49-F238E27FC236}">
                <a16:creationId xmlns:a16="http://schemas.microsoft.com/office/drawing/2014/main" id="{692175A5-C27A-EF4A-8478-3BE758464728}"/>
              </a:ext>
            </a:extLst>
          </p:cNvPr>
          <p:cNvSpPr>
            <a:spLocks noGrp="1"/>
          </p:cNvSpPr>
          <p:nvPr>
            <p:ph type="sldNum" sz="quarter" idx="41"/>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279388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488695"/>
          </a:xfrm>
        </p:spPr>
        <p:txBody>
          <a:bodyPr wrap="square" lIns="360000" tIns="46800" rIns="360000" anchor="t">
            <a:noAutofit/>
          </a:bodyPr>
          <a:lstStyle>
            <a:lvl1pPr>
              <a:defRPr sz="3600" b="0" i="0">
                <a:solidFill>
                  <a:schemeClr val="accent1"/>
                </a:solidFill>
                <a:latin typeface="Public Sans" pitchFamily="2" charset="77"/>
              </a:defRPr>
            </a:lvl1pPr>
          </a:lstStyle>
          <a:p>
            <a:r>
              <a:rPr lang="en-GB"/>
              <a:t>Click to add 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996697"/>
            <a:ext cx="8301038" cy="5348542"/>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277287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1019047"/>
          </a:xfrm>
        </p:spPr>
        <p:txBody>
          <a:bodyPr wrap="square" lIns="360000" tIns="46800" rIns="360000" anchor="t">
            <a:noAutofit/>
          </a:bodyPr>
          <a:lstStyle>
            <a:lvl1pPr>
              <a:defRPr sz="3600" b="0" i="0">
                <a:solidFill>
                  <a:schemeClr val="accent1"/>
                </a:solidFill>
                <a:latin typeface="Public Sans" pitchFamily="2" charset="77"/>
              </a:defRPr>
            </a:lvl1pPr>
          </a:lstStyle>
          <a:p>
            <a:r>
              <a:rPr lang="en-GB"/>
              <a:t>Click to add </a:t>
            </a:r>
            <a:br>
              <a:rPr lang="en-GB"/>
            </a:br>
            <a:r>
              <a:rPr lang="en-GB"/>
              <a:t>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1808163"/>
            <a:ext cx="8301038" cy="4537076"/>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771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4656138"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5153688" y="296863"/>
            <a:ext cx="67335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5181106" y="487681"/>
            <a:ext cx="6675932" cy="497839"/>
          </a:xfrm>
        </p:spPr>
        <p:txBody>
          <a:bodyPr wrap="none" lIns="0" tIns="46800" rIns="360000" anchor="t">
            <a:noAutofit/>
          </a:bodyPr>
          <a:lstStyle>
            <a:lvl1pPr>
              <a:defRPr sz="3600" b="0" i="0">
                <a:solidFill>
                  <a:schemeClr val="accent1"/>
                </a:solidFill>
                <a:latin typeface="Public Sans" pitchFamily="2" charset="77"/>
              </a:defRPr>
            </a:lvl1pPr>
          </a:lstStyle>
          <a:p>
            <a:r>
              <a:rPr lang="en-GB"/>
              <a:t>Agenda</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6096000" y="1544321"/>
            <a:ext cx="5761038" cy="4800917"/>
          </a:xfrm>
        </p:spPr>
        <p:txBody>
          <a:bodyPr lIns="0" rIns="0">
            <a:noAutofit/>
          </a:bodyPr>
          <a:lstStyle>
            <a:lvl1pPr marL="0" marR="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sz="22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lvl="0"/>
            <a:endParaRPr lang="en-GB"/>
          </a:p>
        </p:txBody>
      </p:sp>
      <p:sp>
        <p:nvSpPr>
          <p:cNvPr id="6" name="Slide Number Placeholder 5">
            <a:extLst>
              <a:ext uri="{FF2B5EF4-FFF2-40B4-BE49-F238E27FC236}">
                <a16:creationId xmlns:a16="http://schemas.microsoft.com/office/drawing/2014/main" id="{DE7F98A0-9989-774B-974F-937822F885FE}"/>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062620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558568" y="296863"/>
            <a:ext cx="0" cy="60483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581718" y="296863"/>
            <a:ext cx="6835457" cy="6048375"/>
          </a:xfrm>
        </p:spPr>
        <p:txBody>
          <a:bodyPr wrap="square" lIns="360000" tIns="46800" rIns="360000" anchor="ctr">
            <a:noAutofit/>
          </a:bodyPr>
          <a:lstStyle>
            <a:lvl1pPr>
              <a:defRPr sz="2500" b="0" i="1">
                <a:solidFill>
                  <a:schemeClr val="accent1"/>
                </a:solidFill>
                <a:latin typeface="Public Sans" pitchFamily="2" charset="77"/>
              </a:defRPr>
            </a:lvl1pPr>
          </a:lstStyle>
          <a:p>
            <a:r>
              <a:rPr lang="en-GB"/>
              <a:t>Click to edit this box for a quote</a:t>
            </a:r>
            <a:endParaRPr lang="en-US"/>
          </a:p>
        </p:txBody>
      </p:sp>
      <p:sp>
        <p:nvSpPr>
          <p:cNvPr id="5" name="Slide Number Placeholder 4">
            <a:extLst>
              <a:ext uri="{FF2B5EF4-FFF2-40B4-BE49-F238E27FC236}">
                <a16:creationId xmlns:a16="http://schemas.microsoft.com/office/drawing/2014/main" id="{8B486B24-C8A4-2248-BBD9-AC5270511F41}"/>
              </a:ext>
            </a:extLst>
          </p:cNvPr>
          <p:cNvSpPr>
            <a:spLocks noGrp="1"/>
          </p:cNvSpPr>
          <p:nvPr>
            <p:ph type="sldNum" sz="quarter" idx="13"/>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443323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accent5"/>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143000"/>
            <a:ext cx="6512560" cy="5202239"/>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626681"/>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title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011715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_Title Slide">
    <p:bg>
      <p:bgPr>
        <a:solidFill>
          <a:schemeClr val="accent5"/>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808163"/>
            <a:ext cx="6512560" cy="4537076"/>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1102169"/>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a:t>
            </a:r>
            <a:br>
              <a:rPr lang="en-GB"/>
            </a:br>
            <a:r>
              <a:rPr lang="en-GB"/>
              <a:t>Master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02353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_Title Slide">
    <p:bg>
      <p:bgPr>
        <a:solidFill>
          <a:schemeClr val="accent5"/>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4656138" y="0"/>
            <a:ext cx="7535861"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736725"/>
            <a:ext cx="3810000" cy="4608513"/>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BCCEE79F-9698-C543-B1C4-6F133E80F3B7}"/>
              </a:ext>
            </a:extLst>
          </p:cNvPr>
          <p:cNvSpPr>
            <a:spLocks noGrp="1"/>
          </p:cNvSpPr>
          <p:nvPr>
            <p:ph type="title" hasCustomPrompt="1"/>
          </p:nvPr>
        </p:nvSpPr>
        <p:spPr>
          <a:xfrm>
            <a:off x="334963" y="296863"/>
            <a:ext cx="3810317"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title style</a:t>
            </a:r>
            <a:endParaRPr lang="en-US"/>
          </a:p>
        </p:txBody>
      </p:sp>
      <p:sp>
        <p:nvSpPr>
          <p:cNvPr id="5" name="Slide Number Placeholder 4">
            <a:extLst>
              <a:ext uri="{FF2B5EF4-FFF2-40B4-BE49-F238E27FC236}">
                <a16:creationId xmlns:a16="http://schemas.microsoft.com/office/drawing/2014/main" id="{210C8EAD-13F2-6F44-B4AF-E3657E14925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659062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3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p:spPr>
        <p:txBody>
          <a:bodyPr wrap="square" lIns="360000" tIns="0" rIns="360000" anchor="t">
            <a:noAutofit/>
          </a:bodyPr>
          <a:lstStyle>
            <a:lvl1pPr>
              <a:defRPr sz="2800" b="0" i="0">
                <a:solidFill>
                  <a:schemeClr val="accent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889713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5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2"/>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56840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84BE1543-7C96-CC40-8A1C-5418FCCE990A}"/>
              </a:ext>
            </a:extLst>
          </p:cNvPr>
          <p:cNvSpPr/>
          <p:nvPr userDrawn="1"/>
        </p:nvSpPr>
        <p:spPr>
          <a:xfrm>
            <a:off x="0" y="0"/>
            <a:ext cx="12192000" cy="187452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3098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3098" y="1874520"/>
                </a:lnTo>
                <a:cubicBezTo>
                  <a:pt x="2065" y="1249680"/>
                  <a:pt x="1033" y="62484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8">
            <a:extLst>
              <a:ext uri="{FF2B5EF4-FFF2-40B4-BE49-F238E27FC236}">
                <a16:creationId xmlns:a16="http://schemas.microsoft.com/office/drawing/2014/main" id="{962163BB-3D07-5C45-B2EC-17EE35CAA829}"/>
              </a:ext>
            </a:extLst>
          </p:cNvPr>
          <p:cNvSpPr/>
          <p:nvPr userDrawn="1"/>
        </p:nvSpPr>
        <p:spPr>
          <a:xfrm>
            <a:off x="9063965" y="-18269"/>
            <a:ext cx="3131869" cy="1887883"/>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499411"/>
              <a:gd name="connsiteY0" fmla="*/ 12700 h 1891957"/>
              <a:gd name="connsiteX1" fmla="*/ 4457699 w 4499411"/>
              <a:gd name="connsiteY1" fmla="*/ 0 h 1891957"/>
              <a:gd name="connsiteX2" fmla="*/ 4499411 w 4499411"/>
              <a:gd name="connsiteY2" fmla="*/ 1891957 h 1891957"/>
              <a:gd name="connsiteX3" fmla="*/ 1621882 w 4499411"/>
              <a:gd name="connsiteY3" fmla="*/ 1883570 h 1891957"/>
              <a:gd name="connsiteX4" fmla="*/ 0 w 4499411"/>
              <a:gd name="connsiteY4" fmla="*/ 12700 h 1891957"/>
              <a:gd name="connsiteX0" fmla="*/ 0 w 4499411"/>
              <a:gd name="connsiteY0" fmla="*/ 8386 h 1887643"/>
              <a:gd name="connsiteX1" fmla="*/ 4482316 w 4499411"/>
              <a:gd name="connsiteY1" fmla="*/ 0 h 1887643"/>
              <a:gd name="connsiteX2" fmla="*/ 4499411 w 4499411"/>
              <a:gd name="connsiteY2" fmla="*/ 1887643 h 1887643"/>
              <a:gd name="connsiteX3" fmla="*/ 1621882 w 4499411"/>
              <a:gd name="connsiteY3" fmla="*/ 1879256 h 1887643"/>
              <a:gd name="connsiteX4" fmla="*/ 0 w 4499411"/>
              <a:gd name="connsiteY4" fmla="*/ 8386 h 1887643"/>
              <a:gd name="connsiteX0" fmla="*/ 0 w 4499411"/>
              <a:gd name="connsiteY0" fmla="*/ 8386 h 1887883"/>
              <a:gd name="connsiteX1" fmla="*/ 4482316 w 4499411"/>
              <a:gd name="connsiteY1" fmla="*/ 0 h 1887883"/>
              <a:gd name="connsiteX2" fmla="*/ 4499411 w 4499411"/>
              <a:gd name="connsiteY2" fmla="*/ 1887643 h 1887883"/>
              <a:gd name="connsiteX3" fmla="*/ 1621882 w 4499411"/>
              <a:gd name="connsiteY3" fmla="*/ 1887883 h 1887883"/>
              <a:gd name="connsiteX4" fmla="*/ 0 w 4499411"/>
              <a:gd name="connsiteY4" fmla="*/ 8386 h 1887883"/>
              <a:gd name="connsiteX0" fmla="*/ 0 w 4493257"/>
              <a:gd name="connsiteY0" fmla="*/ 21326 h 1887883"/>
              <a:gd name="connsiteX1" fmla="*/ 4476162 w 4493257"/>
              <a:gd name="connsiteY1" fmla="*/ 0 h 1887883"/>
              <a:gd name="connsiteX2" fmla="*/ 4493257 w 4493257"/>
              <a:gd name="connsiteY2" fmla="*/ 1887643 h 1887883"/>
              <a:gd name="connsiteX3" fmla="*/ 1615728 w 4493257"/>
              <a:gd name="connsiteY3" fmla="*/ 1887883 h 1887883"/>
              <a:gd name="connsiteX4" fmla="*/ 0 w 4493257"/>
              <a:gd name="connsiteY4" fmla="*/ 21326 h 1887883"/>
              <a:gd name="connsiteX0" fmla="*/ 0 w 4468641"/>
              <a:gd name="connsiteY0" fmla="*/ 25639 h 1887883"/>
              <a:gd name="connsiteX1" fmla="*/ 4451546 w 4468641"/>
              <a:gd name="connsiteY1" fmla="*/ 0 h 1887883"/>
              <a:gd name="connsiteX2" fmla="*/ 4468641 w 4468641"/>
              <a:gd name="connsiteY2" fmla="*/ 1887643 h 1887883"/>
              <a:gd name="connsiteX3" fmla="*/ 1591112 w 4468641"/>
              <a:gd name="connsiteY3" fmla="*/ 1887883 h 1887883"/>
              <a:gd name="connsiteX4" fmla="*/ 0 w 4468641"/>
              <a:gd name="connsiteY4" fmla="*/ 25639 h 188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8641" h="1887883">
                <a:moveTo>
                  <a:pt x="0" y="25639"/>
                </a:moveTo>
                <a:lnTo>
                  <a:pt x="4451546" y="0"/>
                </a:lnTo>
                <a:lnTo>
                  <a:pt x="4468641" y="1887643"/>
                </a:lnTo>
                <a:lnTo>
                  <a:pt x="1591112" y="1887883"/>
                </a:lnTo>
                <a:lnTo>
                  <a:pt x="0" y="2563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56677915-9AEC-C64A-B1EC-754E2F0D799F}"/>
              </a:ext>
            </a:extLst>
          </p:cNvPr>
          <p:cNvSpPr/>
          <p:nvPr userDrawn="1"/>
        </p:nvSpPr>
        <p:spPr>
          <a:xfrm>
            <a:off x="9063246" y="-34450"/>
            <a:ext cx="3141453"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82317"/>
              <a:gd name="connsiteY0" fmla="*/ 34026 h 1896270"/>
              <a:gd name="connsiteX1" fmla="*/ 4482317 w 4482317"/>
              <a:gd name="connsiteY1" fmla="*/ 0 h 1896270"/>
              <a:gd name="connsiteX2" fmla="*/ 4482317 w 4482317"/>
              <a:gd name="connsiteY2" fmla="*/ 1896270 h 1896270"/>
              <a:gd name="connsiteX3" fmla="*/ 1737103 w 4482317"/>
              <a:gd name="connsiteY3" fmla="*/ 1705770 h 1896270"/>
              <a:gd name="connsiteX4" fmla="*/ 0 w 4482317"/>
              <a:gd name="connsiteY4" fmla="*/ 34026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317" h="1896270">
                <a:moveTo>
                  <a:pt x="0" y="34026"/>
                </a:moveTo>
                <a:lnTo>
                  <a:pt x="4482317" y="0"/>
                </a:lnTo>
                <a:lnTo>
                  <a:pt x="4482317" y="1896270"/>
                </a:lnTo>
                <a:lnTo>
                  <a:pt x="1737103" y="1705770"/>
                </a:lnTo>
                <a:lnTo>
                  <a:pt x="0" y="3402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
        <p:nvSpPr>
          <p:cNvPr id="11" name="Content Placeholder 2">
            <a:extLst>
              <a:ext uri="{FF2B5EF4-FFF2-40B4-BE49-F238E27FC236}">
                <a16:creationId xmlns:a16="http://schemas.microsoft.com/office/drawing/2014/main" id="{C9B42E66-6EFA-7A44-BB11-245F12AC6C2D}"/>
              </a:ext>
            </a:extLst>
          </p:cNvPr>
          <p:cNvSpPr>
            <a:spLocks noGrp="1"/>
          </p:cNvSpPr>
          <p:nvPr>
            <p:ph sz="half" idx="1"/>
          </p:nvPr>
        </p:nvSpPr>
        <p:spPr>
          <a:xfrm>
            <a:off x="614680" y="2181225"/>
            <a:ext cx="5181600" cy="4351338"/>
          </a:xfrm>
          <a:prstGeom prst="rect">
            <a:avLst/>
          </a:prstGeom>
        </p:spPr>
        <p:txBody>
          <a:bodyPr/>
          <a:lstStyle>
            <a:lvl1pPr marL="0" indent="0">
              <a:buClr>
                <a:srgbClr val="F47A20"/>
              </a:buClr>
              <a:buFont typeface="System Font Regular"/>
              <a:buNone/>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BE6DA64D-7439-9144-AC5E-81E5B6096970}"/>
              </a:ext>
            </a:extLst>
          </p:cNvPr>
          <p:cNvSpPr>
            <a:spLocks noGrp="1"/>
          </p:cNvSpPr>
          <p:nvPr>
            <p:ph sz="half" idx="10"/>
          </p:nvPr>
        </p:nvSpPr>
        <p:spPr>
          <a:xfrm>
            <a:off x="6096000" y="2181225"/>
            <a:ext cx="5181600" cy="4351338"/>
          </a:xfrm>
          <a:prstGeom prst="rect">
            <a:avLst/>
          </a:prstGeom>
        </p:spPr>
        <p:txBody>
          <a:bodyPr/>
          <a:lstStyle>
            <a:lvl1pPr marL="0" indent="0">
              <a:buClr>
                <a:srgbClr val="F47A20"/>
              </a:buClr>
              <a:buFont typeface="System Font Regular"/>
              <a:buNone/>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619945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6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1"/>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739548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1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2"/>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871666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2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1"/>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748827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p:nvPr>
        </p:nvSpPr>
        <p:spPr>
          <a:xfrm>
            <a:off x="334963" y="296863"/>
            <a:ext cx="5453189"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6404352" y="1808163"/>
            <a:ext cx="5446077"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92A98C05-AE6E-5D42-8672-C028756EEE15}"/>
              </a:ext>
            </a:extLst>
          </p:cNvPr>
          <p:cNvSpPr>
            <a:spLocks noGrp="1"/>
          </p:cNvSpPr>
          <p:nvPr>
            <p:ph type="sldNum" sz="quarter" idx="15"/>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20616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4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56138"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34963" y="296863"/>
            <a:ext cx="4288929" cy="1511300"/>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a:t>
            </a:r>
            <a:br>
              <a:rPr lang="en-GB"/>
            </a:br>
            <a:r>
              <a:rPr lang="en-GB"/>
              <a:t>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4321175"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8321040" y="1808163"/>
            <a:ext cx="3529389"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F85ECD7-6EC4-4F4C-8056-8FA4106556B1}"/>
              </a:ext>
            </a:extLst>
          </p:cNvPr>
          <p:cNvSpPr>
            <a:spLocks noGrp="1"/>
          </p:cNvSpPr>
          <p:nvPr>
            <p:ph type="body" sz="quarter" idx="16"/>
          </p:nvPr>
        </p:nvSpPr>
        <p:spPr>
          <a:xfrm>
            <a:off x="4655840" y="1808163"/>
            <a:ext cx="3529389"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8933E614-41E1-9241-B7B1-69CF5B636277}"/>
              </a:ext>
            </a:extLst>
          </p:cNvPr>
          <p:cNvCxnSpPr>
            <a:cxnSpLocks/>
          </p:cNvCxnSpPr>
          <p:nvPr userDrawn="1"/>
        </p:nvCxnSpPr>
        <p:spPr>
          <a:xfrm>
            <a:off x="8252778" y="1736725"/>
            <a:ext cx="0" cy="46085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509D4F3-4F16-5E46-9D9F-B566386D6896}"/>
              </a:ext>
            </a:extLst>
          </p:cNvPr>
          <p:cNvSpPr>
            <a:spLocks noGrp="1"/>
          </p:cNvSpPr>
          <p:nvPr>
            <p:ph type="sldNum" sz="quarter" idx="17"/>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824254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6"/>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808163"/>
            <a:ext cx="5446713" cy="4537076"/>
          </a:xfrm>
        </p:spPr>
        <p:txBody>
          <a:bodyPr>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4822B14F-CE7D-B649-8D34-51942EE757F5}"/>
              </a:ext>
            </a:extLst>
          </p:cNvPr>
          <p:cNvSpPr>
            <a:spLocks noGrp="1"/>
          </p:cNvSpPr>
          <p:nvPr>
            <p:ph type="title"/>
          </p:nvPr>
        </p:nvSpPr>
        <p:spPr>
          <a:xfrm>
            <a:off x="334963" y="296863"/>
            <a:ext cx="5405437" cy="107473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spTree>
    <p:extLst>
      <p:ext uri="{BB962C8B-B14F-4D97-AF65-F5344CB8AC3E}">
        <p14:creationId xmlns:p14="http://schemas.microsoft.com/office/powerpoint/2010/main" val="2801095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8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5446077" cy="5037647"/>
          </a:xfrm>
        </p:spPr>
        <p:txBody>
          <a:bodyPr lIns="360000" tIns="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307592"/>
            <a:ext cx="5446713" cy="5037647"/>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7" name="Straight Connector 6">
            <a:extLst>
              <a:ext uri="{FF2B5EF4-FFF2-40B4-BE49-F238E27FC236}">
                <a16:creationId xmlns:a16="http://schemas.microsoft.com/office/drawing/2014/main" id="{4FFD94D0-BBFE-EF49-9961-344DB509C69A}"/>
              </a:ext>
            </a:extLst>
          </p:cNvPr>
          <p:cNvCxnSpPr>
            <a:cxnSpLocks/>
          </p:cNvCxnSpPr>
          <p:nvPr userDrawn="1"/>
        </p:nvCxnSpPr>
        <p:spPr>
          <a:xfrm>
            <a:off x="6090540"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B264A36-0384-D245-A1DA-EB648927897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BCF07C27-BB4C-BB45-91EC-E51688801E28}"/>
              </a:ext>
            </a:extLst>
          </p:cNvPr>
          <p:cNvCxnSpPr>
            <a:cxnSpLocks/>
          </p:cNvCxnSpPr>
          <p:nvPr userDrawn="1"/>
        </p:nvCxnSpPr>
        <p:spPr>
          <a:xfrm flipH="1">
            <a:off x="334963" y="1121728"/>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629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9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89304"/>
            <a:ext cx="4043997" cy="5055935"/>
          </a:xfrm>
        </p:spPr>
        <p:txBody>
          <a:bodyPr lIns="360000" tIns="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89304"/>
            <a:ext cx="6919278" cy="5055935"/>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891CD7B2-3DA6-5943-AA04-78EAC55F8D02}"/>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5108AF07-BACD-F449-B428-D771222D6CE5}"/>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50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5_Title Slid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BDEAE2-8963-394B-9A26-8131B88F622C}"/>
              </a:ext>
            </a:extLst>
          </p:cNvPr>
          <p:cNvSpPr/>
          <p:nvPr userDrawn="1"/>
        </p:nvSpPr>
        <p:spPr>
          <a:xfrm>
            <a:off x="334963" y="1252728"/>
            <a:ext cx="4045013" cy="5092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4" name="Straight Connector 13">
            <a:extLst>
              <a:ext uri="{FF2B5EF4-FFF2-40B4-BE49-F238E27FC236}">
                <a16:creationId xmlns:a16="http://schemas.microsoft.com/office/drawing/2014/main" id="{503101EA-A730-EB48-8895-7053F9E33B44}"/>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A2D37B0C-C6B3-1B4A-80D5-6946993DC142}"/>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6" name="Straight Connector 15">
            <a:extLst>
              <a:ext uri="{FF2B5EF4-FFF2-40B4-BE49-F238E27FC236}">
                <a16:creationId xmlns:a16="http://schemas.microsoft.com/office/drawing/2014/main" id="{9D9289A7-71F0-F244-99B3-B65211C82A5D}"/>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3831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6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01E57F6E-9C69-1941-BA62-8549058C7C18}"/>
              </a:ext>
            </a:extLst>
          </p:cNvPr>
          <p:cNvSpPr/>
          <p:nvPr userDrawn="1"/>
        </p:nvSpPr>
        <p:spPr>
          <a:xfrm>
            <a:off x="334963" y="1252728"/>
            <a:ext cx="4045013" cy="50925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8692F8E-D5C0-C440-8C68-64AE24F537D0}"/>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2B13ED2F-2B2B-2F42-9A21-4CF65F148C56}"/>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BD811F11-1050-254F-A1E0-24283DB00F4F}"/>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9" name="Straight Connector 18">
            <a:extLst>
              <a:ext uri="{FF2B5EF4-FFF2-40B4-BE49-F238E27FC236}">
                <a16:creationId xmlns:a16="http://schemas.microsoft.com/office/drawing/2014/main" id="{2E185921-A459-4B44-B3DE-3BFC02AABB7D}"/>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22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s and pictur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8D7BB7F-2B11-5242-87CA-D4B99CB39C79}"/>
              </a:ext>
            </a:extLst>
          </p:cNvPr>
          <p:cNvSpPr/>
          <p:nvPr userDrawn="1"/>
        </p:nvSpPr>
        <p:spPr>
          <a:xfrm>
            <a:off x="0" y="97235"/>
            <a:ext cx="12192000" cy="68805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a:extLst>
              <a:ext uri="{FF2B5EF4-FFF2-40B4-BE49-F238E27FC236}">
                <a16:creationId xmlns:a16="http://schemas.microsoft.com/office/drawing/2014/main" id="{891EA8FE-850D-B247-B3CD-C29964B2F660}"/>
              </a:ext>
            </a:extLst>
          </p:cNvPr>
          <p:cNvSpPr/>
          <p:nvPr userDrawn="1"/>
        </p:nvSpPr>
        <p:spPr>
          <a:xfrm>
            <a:off x="0" y="-20011"/>
            <a:ext cx="12192000" cy="187452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 name="connsiteX0" fmla="*/ 0 w 12192000"/>
              <a:gd name="connsiteY0" fmla="*/ 0 h 1879333"/>
              <a:gd name="connsiteX1" fmla="*/ 12192000 w 12192000"/>
              <a:gd name="connsiteY1" fmla="*/ 0 h 1879333"/>
              <a:gd name="connsiteX2" fmla="*/ 12192000 w 12192000"/>
              <a:gd name="connsiteY2" fmla="*/ 1861820 h 1879333"/>
              <a:gd name="connsiteX3" fmla="*/ 10962 w 12192000"/>
              <a:gd name="connsiteY3" fmla="*/ 1879333 h 1879333"/>
              <a:gd name="connsiteX4" fmla="*/ 0 w 12192000"/>
              <a:gd name="connsiteY4" fmla="*/ 0 h 1879333"/>
              <a:gd name="connsiteX0" fmla="*/ 0 w 12192000"/>
              <a:gd name="connsiteY0" fmla="*/ 0 h 1874520"/>
              <a:gd name="connsiteX1" fmla="*/ 12192000 w 12192000"/>
              <a:gd name="connsiteY1" fmla="*/ 0 h 1874520"/>
              <a:gd name="connsiteX2" fmla="*/ 12192000 w 12192000"/>
              <a:gd name="connsiteY2" fmla="*/ 1861820 h 1874520"/>
              <a:gd name="connsiteX3" fmla="*/ 1336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1336" y="1874520"/>
                </a:lnTo>
                <a:cubicBezTo>
                  <a:pt x="891" y="1249680"/>
                  <a:pt x="445" y="62484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AA1E7864-D0A5-B644-8EA5-2BBC21FFA889}"/>
              </a:ext>
            </a:extLst>
          </p:cNvPr>
          <p:cNvSpPr/>
          <p:nvPr userDrawn="1"/>
        </p:nvSpPr>
        <p:spPr>
          <a:xfrm>
            <a:off x="9096668" y="-40512"/>
            <a:ext cx="3093185" cy="1887384"/>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488981"/>
              <a:gd name="connsiteY0" fmla="*/ 31951 h 1896270"/>
              <a:gd name="connsiteX1" fmla="*/ 4416498 w 4488981"/>
              <a:gd name="connsiteY1" fmla="*/ 0 h 1896270"/>
              <a:gd name="connsiteX2" fmla="*/ 4488981 w 4488981"/>
              <a:gd name="connsiteY2" fmla="*/ 1896270 h 1896270"/>
              <a:gd name="connsiteX3" fmla="*/ 1580681 w 4488981"/>
              <a:gd name="connsiteY3" fmla="*/ 1883570 h 1896270"/>
              <a:gd name="connsiteX4" fmla="*/ 0 w 4488981"/>
              <a:gd name="connsiteY4" fmla="*/ 31951 h 1896270"/>
              <a:gd name="connsiteX0" fmla="*/ 0 w 4475246"/>
              <a:gd name="connsiteY0" fmla="*/ 36764 h 1896270"/>
              <a:gd name="connsiteX1" fmla="*/ 4402763 w 4475246"/>
              <a:gd name="connsiteY1" fmla="*/ 0 h 1896270"/>
              <a:gd name="connsiteX2" fmla="*/ 4475246 w 4475246"/>
              <a:gd name="connsiteY2" fmla="*/ 1896270 h 1896270"/>
              <a:gd name="connsiteX3" fmla="*/ 1566946 w 4475246"/>
              <a:gd name="connsiteY3" fmla="*/ 1883570 h 1896270"/>
              <a:gd name="connsiteX4" fmla="*/ 0 w 4475246"/>
              <a:gd name="connsiteY4" fmla="*/ 36764 h 1896270"/>
              <a:gd name="connsiteX0" fmla="*/ 0 w 4475246"/>
              <a:gd name="connsiteY0" fmla="*/ 27139 h 1886645"/>
              <a:gd name="connsiteX1" fmla="*/ 4450832 w 4475246"/>
              <a:gd name="connsiteY1" fmla="*/ 0 h 1886645"/>
              <a:gd name="connsiteX2" fmla="*/ 4475246 w 4475246"/>
              <a:gd name="connsiteY2" fmla="*/ 1886645 h 1886645"/>
              <a:gd name="connsiteX3" fmla="*/ 1566946 w 4475246"/>
              <a:gd name="connsiteY3" fmla="*/ 1873945 h 1886645"/>
              <a:gd name="connsiteX4" fmla="*/ 0 w 4475246"/>
              <a:gd name="connsiteY4" fmla="*/ 27139 h 1886645"/>
              <a:gd name="connsiteX0" fmla="*/ 0 w 4461513"/>
              <a:gd name="connsiteY0" fmla="*/ 27139 h 1886645"/>
              <a:gd name="connsiteX1" fmla="*/ 4450832 w 4461513"/>
              <a:gd name="connsiteY1" fmla="*/ 0 h 1886645"/>
              <a:gd name="connsiteX2" fmla="*/ 4461513 w 4461513"/>
              <a:gd name="connsiteY2" fmla="*/ 1886645 h 1886645"/>
              <a:gd name="connsiteX3" fmla="*/ 1566946 w 4461513"/>
              <a:gd name="connsiteY3" fmla="*/ 1873945 h 1886645"/>
              <a:gd name="connsiteX4" fmla="*/ 0 w 4461513"/>
              <a:gd name="connsiteY4" fmla="*/ 27139 h 1886645"/>
              <a:gd name="connsiteX0" fmla="*/ 0 w 4454646"/>
              <a:gd name="connsiteY0" fmla="*/ 7888 h 1886645"/>
              <a:gd name="connsiteX1" fmla="*/ 4443965 w 4454646"/>
              <a:gd name="connsiteY1" fmla="*/ 0 h 1886645"/>
              <a:gd name="connsiteX2" fmla="*/ 4454646 w 4454646"/>
              <a:gd name="connsiteY2" fmla="*/ 1886645 h 1886645"/>
              <a:gd name="connsiteX3" fmla="*/ 1560079 w 4454646"/>
              <a:gd name="connsiteY3" fmla="*/ 1873945 h 1886645"/>
              <a:gd name="connsiteX4" fmla="*/ 0 w 4454646"/>
              <a:gd name="connsiteY4" fmla="*/ 7888 h 1886645"/>
              <a:gd name="connsiteX0" fmla="*/ 0 w 4454646"/>
              <a:gd name="connsiteY0" fmla="*/ 7888 h 1886645"/>
              <a:gd name="connsiteX1" fmla="*/ 4443965 w 4454646"/>
              <a:gd name="connsiteY1" fmla="*/ 0 h 1886645"/>
              <a:gd name="connsiteX2" fmla="*/ 4454646 w 4454646"/>
              <a:gd name="connsiteY2" fmla="*/ 1886645 h 1886645"/>
              <a:gd name="connsiteX3" fmla="*/ 1580678 w 4454646"/>
              <a:gd name="connsiteY3" fmla="*/ 1878757 h 1886645"/>
              <a:gd name="connsiteX4" fmla="*/ 0 w 4454646"/>
              <a:gd name="connsiteY4" fmla="*/ 7888 h 1886645"/>
              <a:gd name="connsiteX0" fmla="*/ 0 w 4413446"/>
              <a:gd name="connsiteY0" fmla="*/ 27138 h 1886645"/>
              <a:gd name="connsiteX1" fmla="*/ 4402765 w 4413446"/>
              <a:gd name="connsiteY1" fmla="*/ 0 h 1886645"/>
              <a:gd name="connsiteX2" fmla="*/ 4413446 w 4413446"/>
              <a:gd name="connsiteY2" fmla="*/ 1886645 h 1886645"/>
              <a:gd name="connsiteX3" fmla="*/ 1539478 w 4413446"/>
              <a:gd name="connsiteY3" fmla="*/ 1878757 h 1886645"/>
              <a:gd name="connsiteX4" fmla="*/ 0 w 4413446"/>
              <a:gd name="connsiteY4" fmla="*/ 27138 h 1886645"/>
              <a:gd name="connsiteX0" fmla="*/ 0 w 4413446"/>
              <a:gd name="connsiteY0" fmla="*/ 27138 h 1887384"/>
              <a:gd name="connsiteX1" fmla="*/ 4402765 w 4413446"/>
              <a:gd name="connsiteY1" fmla="*/ 0 h 1887384"/>
              <a:gd name="connsiteX2" fmla="*/ 4413446 w 4413446"/>
              <a:gd name="connsiteY2" fmla="*/ 1886645 h 1887384"/>
              <a:gd name="connsiteX3" fmla="*/ 1551786 w 4413446"/>
              <a:gd name="connsiteY3" fmla="*/ 1887384 h 1887384"/>
              <a:gd name="connsiteX4" fmla="*/ 0 w 4413446"/>
              <a:gd name="connsiteY4" fmla="*/ 27138 h 188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446" h="1887384">
                <a:moveTo>
                  <a:pt x="0" y="27138"/>
                </a:moveTo>
                <a:lnTo>
                  <a:pt x="4402765" y="0"/>
                </a:lnTo>
                <a:cubicBezTo>
                  <a:pt x="4406325" y="628882"/>
                  <a:pt x="4409886" y="1257763"/>
                  <a:pt x="4413446" y="1886645"/>
                </a:cubicBezTo>
                <a:lnTo>
                  <a:pt x="1551786" y="1887384"/>
                </a:lnTo>
                <a:lnTo>
                  <a:pt x="0" y="2713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1194A28A-7227-B74A-9610-4AD7CE70BBEC}"/>
              </a:ext>
            </a:extLst>
          </p:cNvPr>
          <p:cNvSpPr/>
          <p:nvPr userDrawn="1"/>
        </p:nvSpPr>
        <p:spPr>
          <a:xfrm>
            <a:off x="9104153" y="-34450"/>
            <a:ext cx="3085699" cy="1867394"/>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30234"/>
              <a:gd name="connsiteY0" fmla="*/ 39838 h 1896270"/>
              <a:gd name="connsiteX1" fmla="*/ 4430234 w 4430234"/>
              <a:gd name="connsiteY1" fmla="*/ 0 h 1896270"/>
              <a:gd name="connsiteX2" fmla="*/ 4430234 w 4430234"/>
              <a:gd name="connsiteY2" fmla="*/ 1896270 h 1896270"/>
              <a:gd name="connsiteX3" fmla="*/ 1685020 w 4430234"/>
              <a:gd name="connsiteY3" fmla="*/ 1705770 h 1896270"/>
              <a:gd name="connsiteX4" fmla="*/ 0 w 4430234"/>
              <a:gd name="connsiteY4" fmla="*/ 39838 h 1896270"/>
              <a:gd name="connsiteX0" fmla="*/ 0 w 4430234"/>
              <a:gd name="connsiteY0" fmla="*/ 25400 h 1881832"/>
              <a:gd name="connsiteX1" fmla="*/ 4430234 w 4430234"/>
              <a:gd name="connsiteY1" fmla="*/ 0 h 1881832"/>
              <a:gd name="connsiteX2" fmla="*/ 4430234 w 4430234"/>
              <a:gd name="connsiteY2" fmla="*/ 1881832 h 1881832"/>
              <a:gd name="connsiteX3" fmla="*/ 1685020 w 4430234"/>
              <a:gd name="connsiteY3" fmla="*/ 1691332 h 1881832"/>
              <a:gd name="connsiteX4" fmla="*/ 0 w 4430234"/>
              <a:gd name="connsiteY4" fmla="*/ 25400 h 1881832"/>
              <a:gd name="connsiteX0" fmla="*/ 0 w 4443967"/>
              <a:gd name="connsiteY0" fmla="*/ 25400 h 1881832"/>
              <a:gd name="connsiteX1" fmla="*/ 4430234 w 4443967"/>
              <a:gd name="connsiteY1" fmla="*/ 0 h 1881832"/>
              <a:gd name="connsiteX2" fmla="*/ 4443967 w 4443967"/>
              <a:gd name="connsiteY2" fmla="*/ 1881832 h 1881832"/>
              <a:gd name="connsiteX3" fmla="*/ 1685020 w 4443967"/>
              <a:gd name="connsiteY3" fmla="*/ 1691332 h 1881832"/>
              <a:gd name="connsiteX4" fmla="*/ 0 w 4443967"/>
              <a:gd name="connsiteY4" fmla="*/ 25400 h 1881832"/>
              <a:gd name="connsiteX0" fmla="*/ 0 w 4445290"/>
              <a:gd name="connsiteY0" fmla="*/ 25400 h 1881832"/>
              <a:gd name="connsiteX1" fmla="*/ 4443968 w 4445290"/>
              <a:gd name="connsiteY1" fmla="*/ 0 h 1881832"/>
              <a:gd name="connsiteX2" fmla="*/ 4443967 w 4445290"/>
              <a:gd name="connsiteY2" fmla="*/ 1881832 h 1881832"/>
              <a:gd name="connsiteX3" fmla="*/ 1685020 w 4445290"/>
              <a:gd name="connsiteY3" fmla="*/ 1691332 h 1881832"/>
              <a:gd name="connsiteX4" fmla="*/ 0 w 4445290"/>
              <a:gd name="connsiteY4" fmla="*/ 25400 h 1881832"/>
              <a:gd name="connsiteX0" fmla="*/ 0 w 4438421"/>
              <a:gd name="connsiteY0" fmla="*/ 15775 h 1881832"/>
              <a:gd name="connsiteX1" fmla="*/ 4437101 w 4438421"/>
              <a:gd name="connsiteY1" fmla="*/ 0 h 1881832"/>
              <a:gd name="connsiteX2" fmla="*/ 4437100 w 4438421"/>
              <a:gd name="connsiteY2" fmla="*/ 1881832 h 1881832"/>
              <a:gd name="connsiteX3" fmla="*/ 1678153 w 4438421"/>
              <a:gd name="connsiteY3" fmla="*/ 1691332 h 1881832"/>
              <a:gd name="connsiteX4" fmla="*/ 0 w 4438421"/>
              <a:gd name="connsiteY4" fmla="*/ 15775 h 1881832"/>
              <a:gd name="connsiteX0" fmla="*/ 0 w 4437100"/>
              <a:gd name="connsiteY0" fmla="*/ 1337 h 1867394"/>
              <a:gd name="connsiteX1" fmla="*/ 4423368 w 4437100"/>
              <a:gd name="connsiteY1" fmla="*/ 0 h 1867394"/>
              <a:gd name="connsiteX2" fmla="*/ 4437100 w 4437100"/>
              <a:gd name="connsiteY2" fmla="*/ 1867394 h 1867394"/>
              <a:gd name="connsiteX3" fmla="*/ 1678153 w 4437100"/>
              <a:gd name="connsiteY3" fmla="*/ 1676894 h 1867394"/>
              <a:gd name="connsiteX4" fmla="*/ 0 w 4437100"/>
              <a:gd name="connsiteY4" fmla="*/ 1337 h 1867394"/>
              <a:gd name="connsiteX0" fmla="*/ 0 w 4389033"/>
              <a:gd name="connsiteY0" fmla="*/ 6150 h 1867394"/>
              <a:gd name="connsiteX1" fmla="*/ 4375301 w 4389033"/>
              <a:gd name="connsiteY1" fmla="*/ 0 h 1867394"/>
              <a:gd name="connsiteX2" fmla="*/ 4389033 w 4389033"/>
              <a:gd name="connsiteY2" fmla="*/ 1867394 h 1867394"/>
              <a:gd name="connsiteX3" fmla="*/ 1630086 w 4389033"/>
              <a:gd name="connsiteY3" fmla="*/ 1676894 h 1867394"/>
              <a:gd name="connsiteX4" fmla="*/ 0 w 4389033"/>
              <a:gd name="connsiteY4" fmla="*/ 6150 h 1867394"/>
              <a:gd name="connsiteX0" fmla="*/ 0 w 4437100"/>
              <a:gd name="connsiteY0" fmla="*/ 15775 h 1867394"/>
              <a:gd name="connsiteX1" fmla="*/ 4423368 w 4437100"/>
              <a:gd name="connsiteY1" fmla="*/ 0 h 1867394"/>
              <a:gd name="connsiteX2" fmla="*/ 4437100 w 4437100"/>
              <a:gd name="connsiteY2" fmla="*/ 1867394 h 1867394"/>
              <a:gd name="connsiteX3" fmla="*/ 1678153 w 4437100"/>
              <a:gd name="connsiteY3" fmla="*/ 1676894 h 1867394"/>
              <a:gd name="connsiteX4" fmla="*/ 0 w 4437100"/>
              <a:gd name="connsiteY4" fmla="*/ 15775 h 1867394"/>
              <a:gd name="connsiteX0" fmla="*/ 0 w 4443967"/>
              <a:gd name="connsiteY0" fmla="*/ 6149 h 1867394"/>
              <a:gd name="connsiteX1" fmla="*/ 4430235 w 4443967"/>
              <a:gd name="connsiteY1" fmla="*/ 0 h 1867394"/>
              <a:gd name="connsiteX2" fmla="*/ 4443967 w 4443967"/>
              <a:gd name="connsiteY2" fmla="*/ 1867394 h 1867394"/>
              <a:gd name="connsiteX3" fmla="*/ 1685020 w 4443967"/>
              <a:gd name="connsiteY3" fmla="*/ 1676894 h 1867394"/>
              <a:gd name="connsiteX4" fmla="*/ 0 w 4443967"/>
              <a:gd name="connsiteY4" fmla="*/ 6149 h 1867394"/>
              <a:gd name="connsiteX0" fmla="*/ 0 w 4402766"/>
              <a:gd name="connsiteY0" fmla="*/ 15775 h 1867394"/>
              <a:gd name="connsiteX1" fmla="*/ 4389034 w 4402766"/>
              <a:gd name="connsiteY1" fmla="*/ 0 h 1867394"/>
              <a:gd name="connsiteX2" fmla="*/ 4402766 w 4402766"/>
              <a:gd name="connsiteY2" fmla="*/ 1867394 h 1867394"/>
              <a:gd name="connsiteX3" fmla="*/ 1643819 w 4402766"/>
              <a:gd name="connsiteY3" fmla="*/ 1676894 h 1867394"/>
              <a:gd name="connsiteX4" fmla="*/ 0 w 4402766"/>
              <a:gd name="connsiteY4" fmla="*/ 15775 h 186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766" h="1867394">
                <a:moveTo>
                  <a:pt x="0" y="15775"/>
                </a:moveTo>
                <a:lnTo>
                  <a:pt x="4389034" y="0"/>
                </a:lnTo>
                <a:cubicBezTo>
                  <a:pt x="4393612" y="627277"/>
                  <a:pt x="4398188" y="1240117"/>
                  <a:pt x="4402766" y="1867394"/>
                </a:cubicBezTo>
                <a:lnTo>
                  <a:pt x="1643819" y="1676894"/>
                </a:lnTo>
                <a:lnTo>
                  <a:pt x="0" y="157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914400" y="2181225"/>
            <a:ext cx="5181600" cy="4351338"/>
          </a:xfrm>
          <a:prstGeom prst="rect">
            <a:avLst/>
          </a:prstGeom>
        </p:spPr>
        <p:txBody>
          <a:bodyPr/>
          <a:lstStyle>
            <a:lvl1pPr marL="457200" indent="-4572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87B8FD0F-C666-D64B-BCAD-F76E97C85B5B}"/>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pic>
        <p:nvPicPr>
          <p:cNvPr id="16" name="Picture 15" descr="Logo, company name&#10;&#10;Description automatically generated">
            <a:extLst>
              <a:ext uri="{FF2B5EF4-FFF2-40B4-BE49-F238E27FC236}">
                <a16:creationId xmlns:a16="http://schemas.microsoft.com/office/drawing/2014/main" id="{CFC222AC-4ABC-114B-B067-F10D8B2289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6237" y="183156"/>
            <a:ext cx="2095500" cy="1495506"/>
          </a:xfrm>
          <a:prstGeom prst="rect">
            <a:avLst/>
          </a:prstGeom>
        </p:spPr>
      </p:pic>
      <p:sp>
        <p:nvSpPr>
          <p:cNvPr id="17" name="Content Placeholder 2">
            <a:extLst>
              <a:ext uri="{FF2B5EF4-FFF2-40B4-BE49-F238E27FC236}">
                <a16:creationId xmlns:a16="http://schemas.microsoft.com/office/drawing/2014/main" id="{6D4B810D-4A43-2F4B-B7A7-73AD5F9A960C}"/>
              </a:ext>
            </a:extLst>
          </p:cNvPr>
          <p:cNvSpPr>
            <a:spLocks noGrp="1"/>
          </p:cNvSpPr>
          <p:nvPr>
            <p:ph sz="half" idx="10"/>
          </p:nvPr>
        </p:nvSpPr>
        <p:spPr>
          <a:xfrm>
            <a:off x="6235700" y="2181225"/>
            <a:ext cx="5181600" cy="4351338"/>
          </a:xfrm>
          <a:prstGeom prst="rect">
            <a:avLst/>
          </a:prstGeom>
        </p:spPr>
        <p:txBody>
          <a:bodyPr/>
          <a:lstStyle>
            <a:lvl1pPr marL="0" indent="0">
              <a:buClr>
                <a:srgbClr val="F47A20"/>
              </a:buClr>
              <a:buFont typeface="System Font Regular"/>
              <a:buNone/>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2503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7_Title Slide">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5" name="Straight Connector 14">
            <a:extLst>
              <a:ext uri="{FF2B5EF4-FFF2-40B4-BE49-F238E27FC236}">
                <a16:creationId xmlns:a16="http://schemas.microsoft.com/office/drawing/2014/main" id="{4FAD7B21-9185-F545-8503-B539F2C753C2}"/>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7BE5629C-AD36-9145-8592-06F3458F54E9}"/>
              </a:ext>
            </a:extLst>
          </p:cNvPr>
          <p:cNvSpPr>
            <a:spLocks noGrp="1"/>
          </p:cNvSpPr>
          <p:nvPr>
            <p:ph type="body" sz="quarter" idx="13"/>
          </p:nvPr>
        </p:nvSpPr>
        <p:spPr>
          <a:xfrm>
            <a:off x="334963" y="1271015"/>
            <a:ext cx="5498909" cy="5064116"/>
          </a:xfrm>
          <a:solidFill>
            <a:schemeClr val="accent1"/>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1BE83819-645A-9F45-AF59-79896B14C301}"/>
              </a:ext>
            </a:extLst>
          </p:cNvPr>
          <p:cNvSpPr>
            <a:spLocks noGrp="1"/>
          </p:cNvSpPr>
          <p:nvPr>
            <p:ph sz="quarter" idx="14"/>
          </p:nvPr>
        </p:nvSpPr>
        <p:spPr>
          <a:xfrm>
            <a:off x="6391657" y="1271014"/>
            <a:ext cx="5465381"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3DBFD37B-6EA2-7E41-9B6E-83EB2A9C30AC}"/>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9" name="Straight Connector 18">
            <a:extLst>
              <a:ext uri="{FF2B5EF4-FFF2-40B4-BE49-F238E27FC236}">
                <a16:creationId xmlns:a16="http://schemas.microsoft.com/office/drawing/2014/main" id="{47E7E6E5-5E2A-BF4C-B107-C8E2366DBEC1}"/>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385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8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71015"/>
            <a:ext cx="5498909" cy="5064116"/>
          </a:xfrm>
          <a:solidFill>
            <a:schemeClr val="accent2"/>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91657" y="1271014"/>
            <a:ext cx="5465381"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14" name="Title 1">
            <a:extLst>
              <a:ext uri="{FF2B5EF4-FFF2-40B4-BE49-F238E27FC236}">
                <a16:creationId xmlns:a16="http://schemas.microsoft.com/office/drawing/2014/main" id="{76B9CC78-4E6C-9642-B26A-5551724A13C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5" name="Straight Connector 14">
            <a:extLst>
              <a:ext uri="{FF2B5EF4-FFF2-40B4-BE49-F238E27FC236}">
                <a16:creationId xmlns:a16="http://schemas.microsoft.com/office/drawing/2014/main" id="{1309895E-3C91-3647-B623-A7F9DCB9925D}"/>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309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3_Title Slide">
    <p:bg>
      <p:bgPr>
        <a:solidFill>
          <a:schemeClr val="accent5"/>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CB3E3039-3B34-0749-80E9-D935AB1D52A8}"/>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EF65E8C4-0672-0A40-ABDC-8E483E8EA154}"/>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1BEFEEAE-1E62-454E-BF6B-93CB5E1A7BBD}"/>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19" name="Rectangle 18">
            <a:extLst>
              <a:ext uri="{FF2B5EF4-FFF2-40B4-BE49-F238E27FC236}">
                <a16:creationId xmlns:a16="http://schemas.microsoft.com/office/drawing/2014/main" id="{FA03B5BA-A504-F141-9806-FAEBEC71AE30}"/>
              </a:ext>
            </a:extLst>
          </p:cNvPr>
          <p:cNvSpPr/>
          <p:nvPr userDrawn="1"/>
        </p:nvSpPr>
        <p:spPr>
          <a:xfrm>
            <a:off x="7812025" y="1252728"/>
            <a:ext cx="4045013" cy="5092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ED893B26-CB13-E44A-8B3D-1D5EBB692B83}"/>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1" name="Straight Connector 20">
            <a:extLst>
              <a:ext uri="{FF2B5EF4-FFF2-40B4-BE49-F238E27FC236}">
                <a16:creationId xmlns:a16="http://schemas.microsoft.com/office/drawing/2014/main" id="{6FD1A2B5-1126-4140-824D-A70322B87D59}"/>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84CBC755-3CF4-834D-AB56-BA08AE9EA41E}"/>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23" name="Straight Connector 22">
            <a:extLst>
              <a:ext uri="{FF2B5EF4-FFF2-40B4-BE49-F238E27FC236}">
                <a16:creationId xmlns:a16="http://schemas.microsoft.com/office/drawing/2014/main" id="{9F313E55-5733-A743-AAA7-62361AC8DE44}"/>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586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4_Title Slide">
    <p:bg>
      <p:bgPr>
        <a:solidFill>
          <a:schemeClr val="accent5"/>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01E57F6E-9C69-1941-BA62-8549058C7C18}"/>
              </a:ext>
            </a:extLst>
          </p:cNvPr>
          <p:cNvSpPr/>
          <p:nvPr userDrawn="1"/>
        </p:nvSpPr>
        <p:spPr>
          <a:xfrm>
            <a:off x="7812025" y="1252728"/>
            <a:ext cx="4045013" cy="50925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8692F8E-D5C0-C440-8C68-64AE24F537D0}"/>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2B13ED2F-2B2B-2F42-9A21-4CF65F148C56}"/>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52E1E04-884D-2B48-ABCC-0157C9A9147B}"/>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3BDD8BD0-2A39-A646-B6C5-E5118897E63E}"/>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769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5_Title Slide">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5" name="Straight Connector 14">
            <a:extLst>
              <a:ext uri="{FF2B5EF4-FFF2-40B4-BE49-F238E27FC236}">
                <a16:creationId xmlns:a16="http://schemas.microsoft.com/office/drawing/2014/main" id="{4FAD7B21-9185-F545-8503-B539F2C753C2}"/>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7BE5629C-AD36-9145-8592-06F3458F54E9}"/>
              </a:ext>
            </a:extLst>
          </p:cNvPr>
          <p:cNvSpPr>
            <a:spLocks noGrp="1"/>
          </p:cNvSpPr>
          <p:nvPr>
            <p:ph type="body" sz="quarter" idx="13"/>
          </p:nvPr>
        </p:nvSpPr>
        <p:spPr>
          <a:xfrm>
            <a:off x="6358129" y="1271015"/>
            <a:ext cx="5498909" cy="5064116"/>
          </a:xfrm>
          <a:solidFill>
            <a:schemeClr val="accent1"/>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1BE83819-645A-9F45-AF59-79896B14C301}"/>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00E98C80-D1C5-734D-9A14-C2EA752CD456}"/>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D4A0A734-08D8-5C4E-98F0-7A2D62F4DC5C}"/>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983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6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6358129" y="1271015"/>
            <a:ext cx="5498909" cy="5064116"/>
          </a:xfrm>
          <a:solidFill>
            <a:schemeClr val="accent2"/>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290CFEA2-C95D-1E45-92C9-8F2511D930E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8165F48A-231B-5046-BBCB-7019FAFBDCFF}"/>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776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0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2655125" cy="5037647"/>
          </a:xfrm>
        </p:spPr>
        <p:txBody>
          <a:bodyPr lIns="360000" tIns="0" rIns="0">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a:t>
            </a:r>
          </a:p>
        </p:txBody>
      </p:sp>
      <p:cxnSp>
        <p:nvCxnSpPr>
          <p:cNvPr id="9" name="Straight Connector 8">
            <a:extLst>
              <a:ext uri="{FF2B5EF4-FFF2-40B4-BE49-F238E27FC236}">
                <a16:creationId xmlns:a16="http://schemas.microsoft.com/office/drawing/2014/main" id="{B4109B00-F783-324C-A08C-FC8A5A16E3DC}"/>
              </a:ext>
            </a:extLst>
          </p:cNvPr>
          <p:cNvCxnSpPr>
            <a:cxnSpLocks/>
          </p:cNvCxnSpPr>
          <p:nvPr userDrawn="1"/>
        </p:nvCxnSpPr>
        <p:spPr>
          <a:xfrm>
            <a:off x="7530743"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05EE0737-7A3C-3541-8712-0D35971CF38B}"/>
              </a:ext>
            </a:extLst>
          </p:cNvPr>
          <p:cNvSpPr>
            <a:spLocks noGrp="1"/>
          </p:cNvSpPr>
          <p:nvPr>
            <p:ph sz="quarter" idx="14"/>
          </p:nvPr>
        </p:nvSpPr>
        <p:spPr>
          <a:xfrm>
            <a:off x="3438143" y="1307592"/>
            <a:ext cx="388620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17">
            <a:extLst>
              <a:ext uri="{FF2B5EF4-FFF2-40B4-BE49-F238E27FC236}">
                <a16:creationId xmlns:a16="http://schemas.microsoft.com/office/drawing/2014/main" id="{ADA57C18-D287-3F47-BB10-3815FE58D118}"/>
              </a:ext>
            </a:extLst>
          </p:cNvPr>
          <p:cNvSpPr>
            <a:spLocks noGrp="1"/>
          </p:cNvSpPr>
          <p:nvPr>
            <p:ph type="sldNum" sz="quarter" idx="16"/>
          </p:nvPr>
        </p:nvSpPr>
        <p:spPr/>
        <p:txBody>
          <a:bodyPr/>
          <a:lstStyle/>
          <a:p>
            <a:fld id="{685D743E-0B4F-804A-9455-69998A0CEBFC}" type="slidenum">
              <a:rPr lang="en-US" smtClean="0"/>
              <a:pPr/>
              <a:t>‹#›</a:t>
            </a:fld>
            <a:endParaRPr lang="en-US"/>
          </a:p>
        </p:txBody>
      </p:sp>
      <p:sp>
        <p:nvSpPr>
          <p:cNvPr id="17" name="Content Placeholder 3">
            <a:extLst>
              <a:ext uri="{FF2B5EF4-FFF2-40B4-BE49-F238E27FC236}">
                <a16:creationId xmlns:a16="http://schemas.microsoft.com/office/drawing/2014/main" id="{FBAC7138-B0A4-494B-8195-0C2EEF95E13E}"/>
              </a:ext>
            </a:extLst>
          </p:cNvPr>
          <p:cNvSpPr>
            <a:spLocks noGrp="1"/>
          </p:cNvSpPr>
          <p:nvPr>
            <p:ph sz="quarter" idx="17"/>
          </p:nvPr>
        </p:nvSpPr>
        <p:spPr>
          <a:xfrm>
            <a:off x="7752184" y="1307592"/>
            <a:ext cx="388620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9" name="Straight Connector 18">
            <a:extLst>
              <a:ext uri="{FF2B5EF4-FFF2-40B4-BE49-F238E27FC236}">
                <a16:creationId xmlns:a16="http://schemas.microsoft.com/office/drawing/2014/main" id="{AF434605-2987-A844-8FD6-210E79AA402E}"/>
              </a:ext>
            </a:extLst>
          </p:cNvPr>
          <p:cNvCxnSpPr>
            <a:cxnSpLocks/>
          </p:cNvCxnSpPr>
          <p:nvPr userDrawn="1"/>
        </p:nvCxnSpPr>
        <p:spPr>
          <a:xfrm>
            <a:off x="3215680"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44DE7835-FF5C-6F47-9223-13900C3CF099}"/>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21" name="Straight Connector 20">
            <a:extLst>
              <a:ext uri="{FF2B5EF4-FFF2-40B4-BE49-F238E27FC236}">
                <a16:creationId xmlns:a16="http://schemas.microsoft.com/office/drawing/2014/main" id="{09D52C24-F318-3E41-B8EC-7ABCEDDF4D1C}"/>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616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_Blank">
    <p:bg>
      <p:bgPr>
        <a:solidFill>
          <a:schemeClr val="accent6"/>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0E7C41D-85FB-C04E-8257-852BF4A0984E}"/>
              </a:ext>
            </a:extLst>
          </p:cNvPr>
          <p:cNvSpPr>
            <a:spLocks noGrp="1"/>
          </p:cNvSpPr>
          <p:nvPr>
            <p:ph type="sldNum" sz="quarter" idx="4"/>
          </p:nvPr>
        </p:nvSpPr>
        <p:spPr>
          <a:xfrm>
            <a:off x="349368" y="6400800"/>
            <a:ext cx="2866907" cy="457200"/>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1531099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9_Title Slide">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B41C82-A1CB-F64C-8B7B-F9A6CDFDFD6D}"/>
              </a:ext>
            </a:extLst>
          </p:cNvPr>
          <p:cNvSpPr/>
          <p:nvPr userDrawn="1"/>
        </p:nvSpPr>
        <p:spPr>
          <a:xfrm>
            <a:off x="0" y="0"/>
            <a:ext cx="12192000" cy="1808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8A2A1CB0-AF20-AF42-BC29-082BFB0EC1BD}"/>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bg1"/>
                </a:solidFill>
                <a:latin typeface="Public Sans" pitchFamily="2" charset="77"/>
              </a:defRPr>
            </a:lvl1pPr>
          </a:lstStyle>
          <a:p>
            <a:r>
              <a:rPr lang="en-GB"/>
              <a:t>Click to add heading</a:t>
            </a:r>
            <a:endParaRPr lang="en-US"/>
          </a:p>
        </p:txBody>
      </p:sp>
      <p:sp>
        <p:nvSpPr>
          <p:cNvPr id="9" name="Text Placeholder 2">
            <a:extLst>
              <a:ext uri="{FF2B5EF4-FFF2-40B4-BE49-F238E27FC236}">
                <a16:creationId xmlns:a16="http://schemas.microsoft.com/office/drawing/2014/main" id="{18D6FE15-30E5-2949-9C35-7B5E84151E5A}"/>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2">
            <a:extLst>
              <a:ext uri="{FF2B5EF4-FFF2-40B4-BE49-F238E27FC236}">
                <a16:creationId xmlns:a16="http://schemas.microsoft.com/office/drawing/2014/main" id="{BADF9AF6-B1CE-AE4D-9755-2814C3700318}"/>
              </a:ext>
            </a:extLst>
          </p:cNvPr>
          <p:cNvSpPr>
            <a:spLocks noGrp="1"/>
          </p:cNvSpPr>
          <p:nvPr>
            <p:ph type="sldNum" sz="quarter" idx="14"/>
          </p:nvPr>
        </p:nvSpPr>
        <p:spPr>
          <a:xfrm>
            <a:off x="349368" y="6345238"/>
            <a:ext cx="2866907" cy="512762"/>
          </a:xfrm>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660476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0_Title Slide">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1808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itle 1">
            <a:extLst>
              <a:ext uri="{FF2B5EF4-FFF2-40B4-BE49-F238E27FC236}">
                <a16:creationId xmlns:a16="http://schemas.microsoft.com/office/drawing/2014/main" id="{3626F38C-A4DC-CF4A-9452-D3B59316AA02}"/>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accent6"/>
                </a:solidFill>
                <a:latin typeface="Public Sans" pitchFamily="2" charset="77"/>
              </a:defRPr>
            </a:lvl1pPr>
          </a:lstStyle>
          <a:p>
            <a:r>
              <a:rPr lang="en-GB"/>
              <a:t>Click to add heading</a:t>
            </a:r>
            <a:endParaRPr lang="en-US"/>
          </a:p>
        </p:txBody>
      </p:sp>
      <p:sp>
        <p:nvSpPr>
          <p:cNvPr id="20" name="Text Placeholder 2">
            <a:extLst>
              <a:ext uri="{FF2B5EF4-FFF2-40B4-BE49-F238E27FC236}">
                <a16:creationId xmlns:a16="http://schemas.microsoft.com/office/drawing/2014/main" id="{C302EC3D-D034-F349-B1A6-3542C8346405}"/>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2">
            <a:extLst>
              <a:ext uri="{FF2B5EF4-FFF2-40B4-BE49-F238E27FC236}">
                <a16:creationId xmlns:a16="http://schemas.microsoft.com/office/drawing/2014/main" id="{68853B8B-E5CE-5640-949E-6D62E075547F}"/>
              </a:ext>
            </a:extLst>
          </p:cNvPr>
          <p:cNvSpPr>
            <a:spLocks noGrp="1"/>
          </p:cNvSpPr>
          <p:nvPr>
            <p:ph type="sldNum" sz="quarter" idx="14"/>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053422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4F433C-981F-C542-9606-8C88B1C61DFE}"/>
              </a:ext>
            </a:extLst>
          </p:cNvPr>
          <p:cNvSpPr/>
          <p:nvPr userDrawn="1"/>
        </p:nvSpPr>
        <p:spPr>
          <a:xfrm>
            <a:off x="0" y="-2540"/>
            <a:ext cx="12192000" cy="6858000"/>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13">
            <a:extLst>
              <a:ext uri="{FF2B5EF4-FFF2-40B4-BE49-F238E27FC236}">
                <a16:creationId xmlns:a16="http://schemas.microsoft.com/office/drawing/2014/main" id="{999DF6F2-F70C-624B-9B03-9DD329E4200F}"/>
              </a:ext>
            </a:extLst>
          </p:cNvPr>
          <p:cNvSpPr/>
          <p:nvPr userDrawn="1"/>
        </p:nvSpPr>
        <p:spPr>
          <a:xfrm>
            <a:off x="0" y="835660"/>
            <a:ext cx="6311900" cy="6019800"/>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270000 w 6311900"/>
              <a:gd name="connsiteY1" fmla="*/ 4635500 h 6019800"/>
              <a:gd name="connsiteX2" fmla="*/ 6311900 w 6311900"/>
              <a:gd name="connsiteY2" fmla="*/ 6019800 h 6019800"/>
              <a:gd name="connsiteX3" fmla="*/ 0 w 6311900"/>
              <a:gd name="connsiteY3" fmla="*/ 6019800 h 6019800"/>
              <a:gd name="connsiteX4" fmla="*/ 0 w 6311900"/>
              <a:gd name="connsiteY4" fmla="*/ 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19800">
                <a:moveTo>
                  <a:pt x="0" y="0"/>
                </a:moveTo>
                <a:lnTo>
                  <a:pt x="1270000" y="4635500"/>
                </a:lnTo>
                <a:lnTo>
                  <a:pt x="6311900" y="6019800"/>
                </a:lnTo>
                <a:lnTo>
                  <a:pt x="0" y="6019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3">
            <a:extLst>
              <a:ext uri="{FF2B5EF4-FFF2-40B4-BE49-F238E27FC236}">
                <a16:creationId xmlns:a16="http://schemas.microsoft.com/office/drawing/2014/main" id="{9A0140E7-9A8E-9E41-BE19-50EE3F663ECA}"/>
              </a:ext>
            </a:extLst>
          </p:cNvPr>
          <p:cNvSpPr/>
          <p:nvPr userDrawn="1"/>
        </p:nvSpPr>
        <p:spPr>
          <a:xfrm>
            <a:off x="0" y="850900"/>
            <a:ext cx="6311900" cy="6019800"/>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19800">
                <a:moveTo>
                  <a:pt x="0" y="0"/>
                </a:moveTo>
                <a:lnTo>
                  <a:pt x="1003300" y="4851400"/>
                </a:lnTo>
                <a:lnTo>
                  <a:pt x="6311900" y="6019800"/>
                </a:lnTo>
                <a:lnTo>
                  <a:pt x="0" y="60198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CC01885-49C9-1C43-82CE-167301FC0C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
        <p:nvSpPr>
          <p:cNvPr id="15" name="Title 1">
            <a:extLst>
              <a:ext uri="{FF2B5EF4-FFF2-40B4-BE49-F238E27FC236}">
                <a16:creationId xmlns:a16="http://schemas.microsoft.com/office/drawing/2014/main" id="{5E3D34AF-0480-4C42-AE72-27BEFE22F1E4}"/>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16" name="Text Placeholder 2">
            <a:extLst>
              <a:ext uri="{FF2B5EF4-FFF2-40B4-BE49-F238E27FC236}">
                <a16:creationId xmlns:a16="http://schemas.microsoft.com/office/drawing/2014/main" id="{679CDDA5-EDF1-CF44-B6FA-C2CB8768FB7A}"/>
              </a:ext>
            </a:extLst>
          </p:cNvPr>
          <p:cNvSpPr>
            <a:spLocks noGrp="1"/>
          </p:cNvSpPr>
          <p:nvPr>
            <p:ph type="body" idx="1" hasCustomPrompt="1"/>
          </p:nvPr>
        </p:nvSpPr>
        <p:spPr>
          <a:xfrm>
            <a:off x="1579880" y="2285047"/>
            <a:ext cx="4516120" cy="1500187"/>
          </a:xfrm>
          <a:prstGeom prst="rect">
            <a:avLst/>
          </a:prstGeom>
        </p:spPr>
        <p:txBody>
          <a:bodyPr/>
          <a:lstStyle>
            <a:lvl1pPr marL="342900" indent="-342900">
              <a:buClr>
                <a:srgbClr val="F47A20"/>
              </a:buClr>
              <a:buFont typeface="System Font Regular"/>
              <a:buChar char="●"/>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spTree>
    <p:extLst>
      <p:ext uri="{BB962C8B-B14F-4D97-AF65-F5344CB8AC3E}">
        <p14:creationId xmlns:p14="http://schemas.microsoft.com/office/powerpoint/2010/main" val="2088837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8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31925"/>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21765"/>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67952"/>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55373DEC-6FB6-8841-8C66-324DD228F928}"/>
              </a:ext>
            </a:extLst>
          </p:cNvPr>
          <p:cNvSpPr>
            <a:spLocks noGrp="1"/>
          </p:cNvSpPr>
          <p:nvPr>
            <p:ph type="body" sz="quarter" idx="14" hasCustomPrompt="1"/>
          </p:nvPr>
        </p:nvSpPr>
        <p:spPr>
          <a:xfrm>
            <a:off x="5151120" y="1431925"/>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085608"/>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21635"/>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F08C8214-08EC-884A-A1D6-68B0998B825E}"/>
              </a:ext>
            </a:extLst>
          </p:cNvPr>
          <p:cNvSpPr>
            <a:spLocks noGrp="1"/>
          </p:cNvSpPr>
          <p:nvPr>
            <p:ph type="body" sz="quarter" idx="16" hasCustomPrompt="1"/>
          </p:nvPr>
        </p:nvSpPr>
        <p:spPr>
          <a:xfrm>
            <a:off x="5151120" y="2085608"/>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33680"/>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369707"/>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339B76E0-AACB-2D4A-91B7-8E271DD0203D}"/>
              </a:ext>
            </a:extLst>
          </p:cNvPr>
          <p:cNvSpPr>
            <a:spLocks noGrp="1"/>
          </p:cNvSpPr>
          <p:nvPr>
            <p:ph type="body" sz="quarter" idx="18" hasCustomPrompt="1"/>
          </p:nvPr>
        </p:nvSpPr>
        <p:spPr>
          <a:xfrm>
            <a:off x="5151120" y="2733680"/>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3715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076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C81C1D03-CE6C-D542-BFEE-D56D0AE3899A}"/>
              </a:ext>
            </a:extLst>
          </p:cNvPr>
          <p:cNvSpPr>
            <a:spLocks noGrp="1"/>
          </p:cNvSpPr>
          <p:nvPr>
            <p:ph type="body" sz="quarter" idx="20" hasCustomPrompt="1"/>
          </p:nvPr>
        </p:nvSpPr>
        <p:spPr>
          <a:xfrm>
            <a:off x="5151120" y="33715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319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680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B6899FC3-3F83-7042-B4E8-BC6F4DAB0A01}"/>
              </a:ext>
            </a:extLst>
          </p:cNvPr>
          <p:cNvSpPr>
            <a:spLocks noGrp="1"/>
          </p:cNvSpPr>
          <p:nvPr>
            <p:ph type="body" sz="quarter" idx="22" hasCustomPrompt="1"/>
          </p:nvPr>
        </p:nvSpPr>
        <p:spPr>
          <a:xfrm>
            <a:off x="5151120" y="40319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6923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284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94B376A2-2BCB-5F40-B685-34F70F2933D9}"/>
              </a:ext>
            </a:extLst>
          </p:cNvPr>
          <p:cNvSpPr>
            <a:spLocks noGrp="1"/>
          </p:cNvSpPr>
          <p:nvPr>
            <p:ph type="body" sz="quarter" idx="24" hasCustomPrompt="1"/>
          </p:nvPr>
        </p:nvSpPr>
        <p:spPr>
          <a:xfrm>
            <a:off x="5151120" y="46923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527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59888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AACA3202-31A5-1A4B-BDBE-174B436CB46E}"/>
              </a:ext>
            </a:extLst>
          </p:cNvPr>
          <p:cNvSpPr>
            <a:spLocks noGrp="1"/>
          </p:cNvSpPr>
          <p:nvPr>
            <p:ph type="body" sz="quarter" idx="26" hasCustomPrompt="1"/>
          </p:nvPr>
        </p:nvSpPr>
        <p:spPr>
          <a:xfrm>
            <a:off x="5151120" y="53527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7" name="Text Placeholder 2">
            <a:extLst>
              <a:ext uri="{FF2B5EF4-FFF2-40B4-BE49-F238E27FC236}">
                <a16:creationId xmlns:a16="http://schemas.microsoft.com/office/drawing/2014/main" id="{8A137882-99BC-5F40-A938-B1AB5BBCB717}"/>
              </a:ext>
            </a:extLst>
          </p:cNvPr>
          <p:cNvSpPr>
            <a:spLocks noGrp="1"/>
          </p:cNvSpPr>
          <p:nvPr>
            <p:ph type="body" sz="quarter" idx="27" hasCustomPrompt="1"/>
          </p:nvPr>
        </p:nvSpPr>
        <p:spPr>
          <a:xfrm>
            <a:off x="6259443" y="1431925"/>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8" name="Straight Connector 37">
            <a:extLst>
              <a:ext uri="{FF2B5EF4-FFF2-40B4-BE49-F238E27FC236}">
                <a16:creationId xmlns:a16="http://schemas.microsoft.com/office/drawing/2014/main" id="{A64C353E-8AFF-8B44-96E3-AD8911E6035F}"/>
              </a:ext>
            </a:extLst>
          </p:cNvPr>
          <p:cNvCxnSpPr>
            <a:cxnSpLocks/>
          </p:cNvCxnSpPr>
          <p:nvPr userDrawn="1"/>
        </p:nvCxnSpPr>
        <p:spPr>
          <a:xfrm flipH="1">
            <a:off x="6259443" y="2067952"/>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31925"/>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0" name="Text Placeholder 2">
            <a:extLst>
              <a:ext uri="{FF2B5EF4-FFF2-40B4-BE49-F238E27FC236}">
                <a16:creationId xmlns:a16="http://schemas.microsoft.com/office/drawing/2014/main" id="{AE8A6D57-FA16-1D43-BE7A-C881C23881D5}"/>
              </a:ext>
            </a:extLst>
          </p:cNvPr>
          <p:cNvSpPr>
            <a:spLocks noGrp="1"/>
          </p:cNvSpPr>
          <p:nvPr>
            <p:ph type="body" sz="quarter" idx="29" hasCustomPrompt="1"/>
          </p:nvPr>
        </p:nvSpPr>
        <p:spPr>
          <a:xfrm>
            <a:off x="6259443" y="2085608"/>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1" name="Straight Connector 40">
            <a:extLst>
              <a:ext uri="{FF2B5EF4-FFF2-40B4-BE49-F238E27FC236}">
                <a16:creationId xmlns:a16="http://schemas.microsoft.com/office/drawing/2014/main" id="{CEE6F983-6946-2B4F-BC4D-D495E632A217}"/>
              </a:ext>
            </a:extLst>
          </p:cNvPr>
          <p:cNvCxnSpPr>
            <a:cxnSpLocks/>
          </p:cNvCxnSpPr>
          <p:nvPr userDrawn="1"/>
        </p:nvCxnSpPr>
        <p:spPr>
          <a:xfrm flipH="1">
            <a:off x="6259443" y="2721635"/>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085608"/>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3" name="Text Placeholder 2">
            <a:extLst>
              <a:ext uri="{FF2B5EF4-FFF2-40B4-BE49-F238E27FC236}">
                <a16:creationId xmlns:a16="http://schemas.microsoft.com/office/drawing/2014/main" id="{3BD79DD5-8000-E041-8E53-20B764787034}"/>
              </a:ext>
            </a:extLst>
          </p:cNvPr>
          <p:cNvSpPr>
            <a:spLocks noGrp="1"/>
          </p:cNvSpPr>
          <p:nvPr>
            <p:ph type="body" sz="quarter" idx="31" hasCustomPrompt="1"/>
          </p:nvPr>
        </p:nvSpPr>
        <p:spPr>
          <a:xfrm>
            <a:off x="6259443" y="2733680"/>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4" name="Straight Connector 43">
            <a:extLst>
              <a:ext uri="{FF2B5EF4-FFF2-40B4-BE49-F238E27FC236}">
                <a16:creationId xmlns:a16="http://schemas.microsoft.com/office/drawing/2014/main" id="{B1BDE9E0-7917-1F4F-B10D-B250479E38B7}"/>
              </a:ext>
            </a:extLst>
          </p:cNvPr>
          <p:cNvCxnSpPr>
            <a:cxnSpLocks/>
          </p:cNvCxnSpPr>
          <p:nvPr userDrawn="1"/>
        </p:nvCxnSpPr>
        <p:spPr>
          <a:xfrm flipH="1">
            <a:off x="6259443" y="3369707"/>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33680"/>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6" name="Text Placeholder 2">
            <a:extLst>
              <a:ext uri="{FF2B5EF4-FFF2-40B4-BE49-F238E27FC236}">
                <a16:creationId xmlns:a16="http://schemas.microsoft.com/office/drawing/2014/main" id="{D2E93DB2-582B-5E40-9AFA-D961BF5DC9F8}"/>
              </a:ext>
            </a:extLst>
          </p:cNvPr>
          <p:cNvSpPr>
            <a:spLocks noGrp="1"/>
          </p:cNvSpPr>
          <p:nvPr>
            <p:ph type="body" sz="quarter" idx="33" hasCustomPrompt="1"/>
          </p:nvPr>
        </p:nvSpPr>
        <p:spPr>
          <a:xfrm>
            <a:off x="6259443" y="33715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7" name="Straight Connector 46">
            <a:extLst>
              <a:ext uri="{FF2B5EF4-FFF2-40B4-BE49-F238E27FC236}">
                <a16:creationId xmlns:a16="http://schemas.microsoft.com/office/drawing/2014/main" id="{8ED77F2F-68F2-4643-BA14-CA5E64031C9B}"/>
              </a:ext>
            </a:extLst>
          </p:cNvPr>
          <p:cNvCxnSpPr>
            <a:cxnSpLocks/>
          </p:cNvCxnSpPr>
          <p:nvPr userDrawn="1"/>
        </p:nvCxnSpPr>
        <p:spPr>
          <a:xfrm flipH="1">
            <a:off x="6259443" y="40076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3715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9" name="Text Placeholder 2">
            <a:extLst>
              <a:ext uri="{FF2B5EF4-FFF2-40B4-BE49-F238E27FC236}">
                <a16:creationId xmlns:a16="http://schemas.microsoft.com/office/drawing/2014/main" id="{34A66F44-D3B4-B343-9FA6-C7C68DD8C7B3}"/>
              </a:ext>
            </a:extLst>
          </p:cNvPr>
          <p:cNvSpPr>
            <a:spLocks noGrp="1"/>
          </p:cNvSpPr>
          <p:nvPr>
            <p:ph type="body" sz="quarter" idx="35" hasCustomPrompt="1"/>
          </p:nvPr>
        </p:nvSpPr>
        <p:spPr>
          <a:xfrm>
            <a:off x="6259443" y="40319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0" name="Straight Connector 49">
            <a:extLst>
              <a:ext uri="{FF2B5EF4-FFF2-40B4-BE49-F238E27FC236}">
                <a16:creationId xmlns:a16="http://schemas.microsoft.com/office/drawing/2014/main" id="{5785E59E-33D8-D54E-976E-4D7D3F82ADA9}"/>
              </a:ext>
            </a:extLst>
          </p:cNvPr>
          <p:cNvCxnSpPr>
            <a:cxnSpLocks/>
          </p:cNvCxnSpPr>
          <p:nvPr userDrawn="1"/>
        </p:nvCxnSpPr>
        <p:spPr>
          <a:xfrm flipH="1">
            <a:off x="6259443" y="46680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319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2" name="Text Placeholder 2">
            <a:extLst>
              <a:ext uri="{FF2B5EF4-FFF2-40B4-BE49-F238E27FC236}">
                <a16:creationId xmlns:a16="http://schemas.microsoft.com/office/drawing/2014/main" id="{BF176397-FDC8-CF49-B762-A8E162D22774}"/>
              </a:ext>
            </a:extLst>
          </p:cNvPr>
          <p:cNvSpPr>
            <a:spLocks noGrp="1"/>
          </p:cNvSpPr>
          <p:nvPr>
            <p:ph type="body" sz="quarter" idx="37" hasCustomPrompt="1"/>
          </p:nvPr>
        </p:nvSpPr>
        <p:spPr>
          <a:xfrm>
            <a:off x="6259443" y="46923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3" name="Straight Connector 52">
            <a:extLst>
              <a:ext uri="{FF2B5EF4-FFF2-40B4-BE49-F238E27FC236}">
                <a16:creationId xmlns:a16="http://schemas.microsoft.com/office/drawing/2014/main" id="{66FFD0B2-110D-B540-90E6-30F358F16360}"/>
              </a:ext>
            </a:extLst>
          </p:cNvPr>
          <p:cNvCxnSpPr>
            <a:cxnSpLocks/>
          </p:cNvCxnSpPr>
          <p:nvPr userDrawn="1"/>
        </p:nvCxnSpPr>
        <p:spPr>
          <a:xfrm flipH="1">
            <a:off x="6259443" y="53284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6923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5" name="Text Placeholder 2">
            <a:extLst>
              <a:ext uri="{FF2B5EF4-FFF2-40B4-BE49-F238E27FC236}">
                <a16:creationId xmlns:a16="http://schemas.microsoft.com/office/drawing/2014/main" id="{EFDFBE06-9B4C-C848-8420-8DCD59F95F4F}"/>
              </a:ext>
            </a:extLst>
          </p:cNvPr>
          <p:cNvSpPr>
            <a:spLocks noGrp="1"/>
          </p:cNvSpPr>
          <p:nvPr>
            <p:ph type="body" sz="quarter" idx="39" hasCustomPrompt="1"/>
          </p:nvPr>
        </p:nvSpPr>
        <p:spPr>
          <a:xfrm>
            <a:off x="6259443" y="53527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6" name="Straight Connector 55">
            <a:extLst>
              <a:ext uri="{FF2B5EF4-FFF2-40B4-BE49-F238E27FC236}">
                <a16:creationId xmlns:a16="http://schemas.microsoft.com/office/drawing/2014/main" id="{3AA59469-BACE-644C-B1A8-82955D0CE1A6}"/>
              </a:ext>
            </a:extLst>
          </p:cNvPr>
          <p:cNvCxnSpPr>
            <a:cxnSpLocks/>
          </p:cNvCxnSpPr>
          <p:nvPr userDrawn="1"/>
        </p:nvCxnSpPr>
        <p:spPr>
          <a:xfrm flipH="1">
            <a:off x="6259443" y="59888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527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9" name="Slide Number Placeholder 58">
            <a:extLst>
              <a:ext uri="{FF2B5EF4-FFF2-40B4-BE49-F238E27FC236}">
                <a16:creationId xmlns:a16="http://schemas.microsoft.com/office/drawing/2014/main" id="{F52D6B2E-0733-9945-A632-4C8B21B08AF1}"/>
              </a:ext>
            </a:extLst>
          </p:cNvPr>
          <p:cNvSpPr>
            <a:spLocks noGrp="1"/>
          </p:cNvSpPr>
          <p:nvPr>
            <p:ph type="sldNum" sz="quarter" idx="41"/>
          </p:nvPr>
        </p:nvSpPr>
        <p:spPr>
          <a:ln>
            <a:noFill/>
          </a:ln>
        </p:spPr>
        <p:txBody>
          <a:bodyPr>
            <a:noAutofit/>
          </a:bodyPr>
          <a:lstStyle>
            <a:lvl1pPr>
              <a:defRPr>
                <a:solidFill>
                  <a:schemeClr val="tx1"/>
                </a:solidFill>
              </a:defRPr>
            </a:lvl1pPr>
          </a:lstStyle>
          <a:p>
            <a:fld id="{685D743E-0B4F-804A-9455-69998A0CEBFC}" type="slidenum">
              <a:rPr lang="en-US" smtClean="0"/>
              <a:pPr/>
              <a:t>‹#›</a:t>
            </a:fld>
            <a:endParaRPr lang="en-US"/>
          </a:p>
        </p:txBody>
      </p:sp>
      <p:sp>
        <p:nvSpPr>
          <p:cNvPr id="60" name="Title 1">
            <a:extLst>
              <a:ext uri="{FF2B5EF4-FFF2-40B4-BE49-F238E27FC236}">
                <a16:creationId xmlns:a16="http://schemas.microsoft.com/office/drawing/2014/main" id="{C6AAC9CE-E464-B943-B565-4C1BD06C9CF0}"/>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Contents heading</a:t>
            </a:r>
            <a:endParaRPr lang="en-US"/>
          </a:p>
        </p:txBody>
      </p:sp>
    </p:spTree>
    <p:extLst>
      <p:ext uri="{BB962C8B-B14F-4D97-AF65-F5344CB8AC3E}">
        <p14:creationId xmlns:p14="http://schemas.microsoft.com/office/powerpoint/2010/main" val="1154710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9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62405"/>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52245"/>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822B14F-CE7D-B649-8D34-51942EE757F5}"/>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Contents heading</a:t>
            </a:r>
            <a:endParaRPr lang="en-US"/>
          </a:p>
        </p:txBody>
      </p: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9843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116088"/>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52115"/>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64160"/>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400187"/>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4020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380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624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984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7228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588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832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60192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62405"/>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116088"/>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64160"/>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4020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624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7228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832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98" name="Slide Number Placeholder 97">
            <a:extLst>
              <a:ext uri="{FF2B5EF4-FFF2-40B4-BE49-F238E27FC236}">
                <a16:creationId xmlns:a16="http://schemas.microsoft.com/office/drawing/2014/main" id="{692175A5-C27A-EF4A-8478-3BE758464728}"/>
              </a:ext>
            </a:extLst>
          </p:cNvPr>
          <p:cNvSpPr>
            <a:spLocks noGrp="1"/>
          </p:cNvSpPr>
          <p:nvPr>
            <p:ph type="sldNum" sz="quarter" idx="41"/>
          </p:nvPr>
        </p:nvSpPr>
        <p:spPr/>
        <p:txBody>
          <a:bodyPr>
            <a:noAutofit/>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3507506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488695"/>
          </a:xfrm>
        </p:spPr>
        <p:txBody>
          <a:bodyPr wrap="square" lIns="360000" tIns="46800" rIns="360000" anchor="t">
            <a:noAutofit/>
          </a:bodyPr>
          <a:lstStyle>
            <a:lvl1pPr>
              <a:defRPr sz="3600" b="0" i="0">
                <a:solidFill>
                  <a:schemeClr val="tx1"/>
                </a:solidFill>
                <a:latin typeface="Public Sans" pitchFamily="2" charset="77"/>
              </a:defRPr>
            </a:lvl1pPr>
          </a:lstStyle>
          <a:p>
            <a:r>
              <a:rPr lang="en-GB"/>
              <a:t>Click to add 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996697"/>
            <a:ext cx="8301038" cy="5348542"/>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156475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1019047"/>
          </a:xfrm>
        </p:spPr>
        <p:txBody>
          <a:bodyPr wrap="square" lIns="360000" tIns="46800" rIns="360000" anchor="t">
            <a:noAutofit/>
          </a:bodyPr>
          <a:lstStyle>
            <a:lvl1pPr>
              <a:defRPr sz="3600" b="0" i="0">
                <a:solidFill>
                  <a:schemeClr val="tx1"/>
                </a:solidFill>
                <a:latin typeface="Public Sans" pitchFamily="2" charset="77"/>
              </a:defRPr>
            </a:lvl1pPr>
          </a:lstStyle>
          <a:p>
            <a:r>
              <a:rPr lang="en-GB"/>
              <a:t>Click to add </a:t>
            </a:r>
            <a:br>
              <a:rPr lang="en-GB"/>
            </a:br>
            <a:r>
              <a:rPr lang="en-GB"/>
              <a:t>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1645919"/>
            <a:ext cx="8301038" cy="4699319"/>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3151737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4656138" cy="6858000"/>
          </a:xfrm>
          <a:solidFill>
            <a:schemeClr val="bg2"/>
          </a:solidFill>
        </p:spPr>
        <p:txBody>
          <a:bodyPr/>
          <a:lstStyle>
            <a:lvl1pPr marL="0" indent="0">
              <a:buNone/>
              <a:defRPr>
                <a:solidFill>
                  <a:schemeClr val="tx1"/>
                </a:solidFill>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5153688" y="296863"/>
            <a:ext cx="673351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5181106" y="487681"/>
            <a:ext cx="6675932" cy="497839"/>
          </a:xfrm>
        </p:spPr>
        <p:txBody>
          <a:bodyPr wrap="none" lIns="0" tIns="46800" rIns="360000" anchor="t">
            <a:noAutofit/>
          </a:bodyPr>
          <a:lstStyle>
            <a:lvl1pPr>
              <a:defRPr sz="3600" b="0" i="0">
                <a:solidFill>
                  <a:schemeClr val="tx1"/>
                </a:solidFill>
                <a:latin typeface="Public Sans" pitchFamily="2" charset="77"/>
              </a:defRPr>
            </a:lvl1pPr>
          </a:lstStyle>
          <a:p>
            <a:r>
              <a:rPr lang="en-GB"/>
              <a:t>Agenda</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6096000" y="1544321"/>
            <a:ext cx="5761038" cy="4800917"/>
          </a:xfrm>
        </p:spPr>
        <p:txBody>
          <a:bodyPr lIns="0" rIns="0">
            <a:noAutofit/>
          </a:bodyPr>
          <a:lstStyle>
            <a:lvl1pPr marL="0" marR="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sz="22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lvl="0"/>
            <a:endParaRPr lang="en-GB"/>
          </a:p>
        </p:txBody>
      </p:sp>
      <p:sp>
        <p:nvSpPr>
          <p:cNvPr id="6" name="Slide Number Placeholder 5">
            <a:extLst>
              <a:ext uri="{FF2B5EF4-FFF2-40B4-BE49-F238E27FC236}">
                <a16:creationId xmlns:a16="http://schemas.microsoft.com/office/drawing/2014/main" id="{DE7F98A0-9989-774B-974F-937822F885FE}"/>
              </a:ext>
            </a:extLst>
          </p:cNvPr>
          <p:cNvSpPr>
            <a:spLocks noGrp="1"/>
          </p:cNvSpPr>
          <p:nvPr>
            <p:ph type="sldNum" sz="quarter" idx="14"/>
          </p:nvPr>
        </p:nvSpPr>
        <p:spPr/>
        <p:txBody>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2632445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558568" y="296863"/>
            <a:ext cx="0" cy="604837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581718" y="296863"/>
            <a:ext cx="6835457" cy="6048375"/>
          </a:xfrm>
        </p:spPr>
        <p:txBody>
          <a:bodyPr wrap="square" lIns="360000" tIns="46800" rIns="360000" anchor="ctr">
            <a:noAutofit/>
          </a:bodyPr>
          <a:lstStyle>
            <a:lvl1pPr>
              <a:defRPr sz="2500" b="0" i="1">
                <a:solidFill>
                  <a:schemeClr val="tx1"/>
                </a:solidFill>
                <a:latin typeface="Public Sans" pitchFamily="2" charset="77"/>
              </a:defRPr>
            </a:lvl1pPr>
          </a:lstStyle>
          <a:p>
            <a:r>
              <a:rPr lang="en-GB"/>
              <a:t>Click to edit this box for a quote</a:t>
            </a:r>
            <a:endParaRPr lang="en-US"/>
          </a:p>
        </p:txBody>
      </p:sp>
      <p:sp>
        <p:nvSpPr>
          <p:cNvPr id="5" name="Slide Number Placeholder 4">
            <a:extLst>
              <a:ext uri="{FF2B5EF4-FFF2-40B4-BE49-F238E27FC236}">
                <a16:creationId xmlns:a16="http://schemas.microsoft.com/office/drawing/2014/main" id="{8B486B24-C8A4-2248-BBD9-AC5270511F41}"/>
              </a:ext>
            </a:extLst>
          </p:cNvPr>
          <p:cNvSpPr>
            <a:spLocks noGrp="1"/>
          </p:cNvSpPr>
          <p:nvPr>
            <p:ph type="sldNum" sz="quarter" idx="13"/>
          </p:nvPr>
        </p:nvSpPr>
        <p:spPr>
          <a:ln>
            <a:solidFill>
              <a:schemeClr val="accent3"/>
            </a:solidFill>
          </a:ln>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29413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6"/>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142999"/>
            <a:ext cx="6512560" cy="5202239"/>
          </a:xfrm>
        </p:spPr>
        <p:txBody>
          <a:bodyPr lIns="360000" tIns="7200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626681"/>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962775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2_Title Slide">
    <p:bg>
      <p:bgPr>
        <a:solidFill>
          <a:schemeClr val="accent6"/>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808163"/>
            <a:ext cx="6512560" cy="4537076"/>
          </a:xfrm>
        </p:spPr>
        <p:txBody>
          <a:bodyPr lIns="360000" tIns="7200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1102169"/>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a:t>
            </a:r>
            <a:br>
              <a:rPr lang="en-GB"/>
            </a:br>
            <a:r>
              <a:rPr lang="en-GB"/>
              <a:t>Master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35804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3_Title Slide">
    <p:bg>
      <p:bgPr>
        <a:solidFill>
          <a:schemeClr val="accent6"/>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4656138" y="0"/>
            <a:ext cx="7535861"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808163"/>
            <a:ext cx="3810000" cy="4537075"/>
          </a:xfrm>
        </p:spPr>
        <p:txBody>
          <a:bodyPr lIns="360000" tIns="7200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BCCEE79F-9698-C543-B1C4-6F133E80F3B7}"/>
              </a:ext>
            </a:extLst>
          </p:cNvPr>
          <p:cNvSpPr>
            <a:spLocks noGrp="1"/>
          </p:cNvSpPr>
          <p:nvPr>
            <p:ph type="title" hasCustomPrompt="1"/>
          </p:nvPr>
        </p:nvSpPr>
        <p:spPr>
          <a:xfrm>
            <a:off x="334963" y="296863"/>
            <a:ext cx="3810317" cy="1375426"/>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title style</a:t>
            </a:r>
            <a:endParaRPr lang="en-US"/>
          </a:p>
        </p:txBody>
      </p:sp>
      <p:sp>
        <p:nvSpPr>
          <p:cNvPr id="5" name="Slide Number Placeholder 4">
            <a:extLst>
              <a:ext uri="{FF2B5EF4-FFF2-40B4-BE49-F238E27FC236}">
                <a16:creationId xmlns:a16="http://schemas.microsoft.com/office/drawing/2014/main" id="{210C8EAD-13F2-6F44-B4AF-E3657E14925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0139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4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p:spPr>
        <p:txBody>
          <a:bodyPr wrap="square" lIns="360000" tIns="0" rIns="360000" anchor="t">
            <a:noAutofit/>
          </a:bodyPr>
          <a:lstStyle>
            <a:lvl1pPr>
              <a:defRPr sz="2800" b="0" i="0">
                <a:solidFill>
                  <a:schemeClr val="tx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224213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715000" y="2324100"/>
            <a:ext cx="5640388" cy="4038600"/>
          </a:xfrm>
          <a:prstGeom prst="rect">
            <a:avLst/>
          </a:prstGeo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Rectangle 17">
            <a:extLst>
              <a:ext uri="{FF2B5EF4-FFF2-40B4-BE49-F238E27FC236}">
                <a16:creationId xmlns:a16="http://schemas.microsoft.com/office/drawing/2014/main" id="{E4910D86-0607-6347-83C2-74E4F90D44A1}"/>
              </a:ext>
            </a:extLst>
          </p:cNvPr>
          <p:cNvSpPr/>
          <p:nvPr userDrawn="1"/>
        </p:nvSpPr>
        <p:spPr>
          <a:xfrm>
            <a:off x="0" y="0"/>
            <a:ext cx="12192000" cy="187452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25400" y="1874520"/>
                </a:lnTo>
                <a:lnTo>
                  <a:pt x="0" y="0"/>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8">
            <a:extLst>
              <a:ext uri="{FF2B5EF4-FFF2-40B4-BE49-F238E27FC236}">
                <a16:creationId xmlns:a16="http://schemas.microsoft.com/office/drawing/2014/main" id="{6C109C0A-D512-EB4A-A80F-869C7B129A30}"/>
              </a:ext>
            </a:extLst>
          </p:cNvPr>
          <p:cNvSpPr/>
          <p:nvPr userDrawn="1"/>
        </p:nvSpPr>
        <p:spPr>
          <a:xfrm>
            <a:off x="9042400" y="-22582"/>
            <a:ext cx="3175000"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0182" h="1896270">
                <a:moveTo>
                  <a:pt x="0" y="12700"/>
                </a:moveTo>
                <a:lnTo>
                  <a:pt x="4457699" y="0"/>
                </a:lnTo>
                <a:lnTo>
                  <a:pt x="4530182" y="1896270"/>
                </a:lnTo>
                <a:lnTo>
                  <a:pt x="1621882" y="1883570"/>
                </a:lnTo>
                <a:lnTo>
                  <a:pt x="0" y="12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8">
            <a:extLst>
              <a:ext uri="{FF2B5EF4-FFF2-40B4-BE49-F238E27FC236}">
                <a16:creationId xmlns:a16="http://schemas.microsoft.com/office/drawing/2014/main" id="{FF951015-996C-9A48-B0C4-0DDCACBC9331}"/>
              </a:ext>
            </a:extLst>
          </p:cNvPr>
          <p:cNvSpPr/>
          <p:nvPr userDrawn="1"/>
        </p:nvSpPr>
        <p:spPr>
          <a:xfrm>
            <a:off x="9080500" y="-34450"/>
            <a:ext cx="3124200"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700" h="1896270">
                <a:moveTo>
                  <a:pt x="0" y="25400"/>
                </a:moveTo>
                <a:lnTo>
                  <a:pt x="4457700" y="0"/>
                </a:lnTo>
                <a:lnTo>
                  <a:pt x="4457700" y="1896270"/>
                </a:lnTo>
                <a:lnTo>
                  <a:pt x="1712486" y="1705770"/>
                </a:lnTo>
                <a:lnTo>
                  <a:pt x="0" y="254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93BFFF16-2613-7149-8512-DED09B5C03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
        <p:nvSpPr>
          <p:cNvPr id="11" name="Title 1">
            <a:extLst>
              <a:ext uri="{FF2B5EF4-FFF2-40B4-BE49-F238E27FC236}">
                <a16:creationId xmlns:a16="http://schemas.microsoft.com/office/drawing/2014/main" id="{A3E4ADC7-C8FF-A84A-B67C-B597490D7429}"/>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12" name="Text Placeholder 2">
            <a:extLst>
              <a:ext uri="{FF2B5EF4-FFF2-40B4-BE49-F238E27FC236}">
                <a16:creationId xmlns:a16="http://schemas.microsoft.com/office/drawing/2014/main" id="{2B602A86-DA18-C247-A569-C9A92E5E0A58}"/>
              </a:ext>
            </a:extLst>
          </p:cNvPr>
          <p:cNvSpPr>
            <a:spLocks noGrp="1"/>
          </p:cNvSpPr>
          <p:nvPr>
            <p:ph type="body" idx="10" hasCustomPrompt="1"/>
          </p:nvPr>
        </p:nvSpPr>
        <p:spPr>
          <a:xfrm>
            <a:off x="614680" y="2306162"/>
            <a:ext cx="4516120" cy="1500187"/>
          </a:xfrm>
          <a:prstGeom prst="rect">
            <a:avLst/>
          </a:prstGeom>
        </p:spPr>
        <p:txBody>
          <a:bodyPr/>
          <a:lstStyle>
            <a:lvl1pPr marL="342900" indent="-342900">
              <a:buClr>
                <a:srgbClr val="F47A20"/>
              </a:buClr>
              <a:buFont typeface="System Font Regular"/>
              <a:buChar char="●"/>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spTree>
    <p:extLst>
      <p:ext uri="{BB962C8B-B14F-4D97-AF65-F5344CB8AC3E}">
        <p14:creationId xmlns:p14="http://schemas.microsoft.com/office/powerpoint/2010/main" val="21769752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5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4"/>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7858574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6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3"/>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953749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3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4"/>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077706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4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3"/>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7407"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438316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p:nvPr>
        </p:nvSpPr>
        <p:spPr>
          <a:xfrm>
            <a:off x="334963" y="296863"/>
            <a:ext cx="5453189" cy="1375426"/>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6404352" y="1808163"/>
            <a:ext cx="5446077"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92A98C05-AE6E-5D42-8672-C028756EEE15}"/>
              </a:ext>
            </a:extLst>
          </p:cNvPr>
          <p:cNvSpPr>
            <a:spLocks noGrp="1"/>
          </p:cNvSpPr>
          <p:nvPr>
            <p:ph type="sldNum" sz="quarter" idx="15"/>
          </p:nvPr>
        </p:nvSpPr>
        <p:spPr/>
        <p:txBody>
          <a:bodyPr>
            <a:noAutofit/>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2124476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7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56138"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34963" y="296863"/>
            <a:ext cx="4288929" cy="1511300"/>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a:t>
            </a:r>
            <a:br>
              <a:rPr lang="en-GB"/>
            </a:br>
            <a:r>
              <a:rPr lang="en-GB"/>
              <a:t>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4321175"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8321040" y="1808163"/>
            <a:ext cx="3529389"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F85ECD7-6EC4-4F4C-8056-8FA4106556B1}"/>
              </a:ext>
            </a:extLst>
          </p:cNvPr>
          <p:cNvSpPr>
            <a:spLocks noGrp="1"/>
          </p:cNvSpPr>
          <p:nvPr>
            <p:ph type="body" sz="quarter" idx="16"/>
          </p:nvPr>
        </p:nvSpPr>
        <p:spPr>
          <a:xfrm>
            <a:off x="4655840" y="1808163"/>
            <a:ext cx="3529389"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8933E614-41E1-9241-B7B1-69CF5B636277}"/>
              </a:ext>
            </a:extLst>
          </p:cNvPr>
          <p:cNvCxnSpPr>
            <a:cxnSpLocks/>
          </p:cNvCxnSpPr>
          <p:nvPr userDrawn="1"/>
        </p:nvCxnSpPr>
        <p:spPr>
          <a:xfrm>
            <a:off x="8252778" y="1736725"/>
            <a:ext cx="0" cy="460851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509D4F3-4F16-5E46-9D9F-B566386D6896}"/>
              </a:ext>
            </a:extLst>
          </p:cNvPr>
          <p:cNvSpPr>
            <a:spLocks noGrp="1"/>
          </p:cNvSpPr>
          <p:nvPr>
            <p:ph type="sldNum" sz="quarter" idx="17"/>
          </p:nvPr>
        </p:nvSpPr>
        <p:spPr/>
        <p:txBody>
          <a:bodyPr>
            <a:noAutofit/>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1358384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8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6"/>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808163"/>
            <a:ext cx="5446713" cy="4537076"/>
          </a:xfrm>
        </p:spPr>
        <p:txBody>
          <a:bodyPr>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4822B14F-CE7D-B649-8D34-51942EE757F5}"/>
              </a:ext>
            </a:extLst>
          </p:cNvPr>
          <p:cNvSpPr>
            <a:spLocks noGrp="1"/>
          </p:cNvSpPr>
          <p:nvPr>
            <p:ph type="title"/>
          </p:nvPr>
        </p:nvSpPr>
        <p:spPr>
          <a:xfrm>
            <a:off x="334963" y="296863"/>
            <a:ext cx="5405437" cy="1074737"/>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sp>
        <p:nvSpPr>
          <p:cNvPr id="2" name="Slide Number Placeholder 1">
            <a:extLst>
              <a:ext uri="{FF2B5EF4-FFF2-40B4-BE49-F238E27FC236}">
                <a16:creationId xmlns:a16="http://schemas.microsoft.com/office/drawing/2014/main" id="{C87D806A-8EA6-6940-86A7-1049FBF21E98}"/>
              </a:ext>
            </a:extLst>
          </p:cNvPr>
          <p:cNvSpPr>
            <a:spLocks noGrp="1"/>
          </p:cNvSpPr>
          <p:nvPr>
            <p:ph type="sldNum" sz="quarter" idx="15"/>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72364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9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5446077" cy="5037647"/>
          </a:xfrm>
        </p:spPr>
        <p:txBody>
          <a:bodyPr lIns="360000" tIns="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307592"/>
            <a:ext cx="5446713" cy="5037647"/>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7" name="Straight Connector 6">
            <a:extLst>
              <a:ext uri="{FF2B5EF4-FFF2-40B4-BE49-F238E27FC236}">
                <a16:creationId xmlns:a16="http://schemas.microsoft.com/office/drawing/2014/main" id="{4FFD94D0-BBFE-EF49-9961-344DB509C69A}"/>
              </a:ext>
            </a:extLst>
          </p:cNvPr>
          <p:cNvCxnSpPr>
            <a:cxnSpLocks/>
          </p:cNvCxnSpPr>
          <p:nvPr userDrawn="1"/>
        </p:nvCxnSpPr>
        <p:spPr>
          <a:xfrm>
            <a:off x="6090540"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B264A36-0384-D245-A1DA-EB648927897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BCF07C27-BB4C-BB45-91EC-E51688801E28}"/>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D404C21-8B3C-2E4F-8A6A-53622009ACF2}"/>
              </a:ext>
            </a:extLst>
          </p:cNvPr>
          <p:cNvSpPr>
            <a:spLocks noGrp="1"/>
          </p:cNvSpPr>
          <p:nvPr>
            <p:ph type="sldNum" sz="quarter" idx="15"/>
          </p:nvPr>
        </p:nvSpPr>
        <p:spPr/>
        <p:txBody>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2133171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0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89304"/>
            <a:ext cx="4043997" cy="5055935"/>
          </a:xfrm>
        </p:spPr>
        <p:txBody>
          <a:bodyPr lIns="360000" tIns="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89304"/>
            <a:ext cx="6919278" cy="5055935"/>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lvl1pPr>
              <a:defRPr>
                <a:solidFill>
                  <a:schemeClr val="tx1"/>
                </a:solidFill>
              </a:defRPr>
            </a:lvl1pPr>
          </a:lstStyle>
          <a:p>
            <a:fld id="{685D743E-0B4F-804A-9455-69998A0CEBFC}" type="slidenum">
              <a:rPr lang="en-US" smtClean="0"/>
              <a:pPr/>
              <a:t>‹#›</a:t>
            </a:fld>
            <a:endParaRPr lang="en-US"/>
          </a:p>
        </p:txBody>
      </p:sp>
      <p:sp>
        <p:nvSpPr>
          <p:cNvPr id="10" name="Title 1">
            <a:extLst>
              <a:ext uri="{FF2B5EF4-FFF2-40B4-BE49-F238E27FC236}">
                <a16:creationId xmlns:a16="http://schemas.microsoft.com/office/drawing/2014/main" id="{C5339505-DE4A-5A4E-8BB3-324D1B81148E}"/>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D65284C6-7FB6-E647-8486-FC294804E619}"/>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5627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9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5AE9DA59-5DEA-1C42-B48E-F25F6187105B}"/>
              </a:ext>
            </a:extLst>
          </p:cNvPr>
          <p:cNvSpPr/>
          <p:nvPr userDrawn="1"/>
        </p:nvSpPr>
        <p:spPr>
          <a:xfrm>
            <a:off x="334963" y="1252728"/>
            <a:ext cx="4045013" cy="5092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88516DB2-DA59-394E-9B0C-5C708058E019}"/>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61325FEC-A12E-BD47-809D-2156DDA45E96}"/>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010AB61-4268-9146-B4CF-43F876D2F27C}"/>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D433BAC4-0D67-2A43-BD1C-C4009D1B7A6B}"/>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166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 LIs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8D7BB7F-2B11-5242-87CA-D4B99CB39C79}"/>
              </a:ext>
            </a:extLst>
          </p:cNvPr>
          <p:cNvSpPr/>
          <p:nvPr userDrawn="1"/>
        </p:nvSpPr>
        <p:spPr>
          <a:xfrm>
            <a:off x="0" y="-11291"/>
            <a:ext cx="12192000" cy="68805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a:extLst>
              <a:ext uri="{FF2B5EF4-FFF2-40B4-BE49-F238E27FC236}">
                <a16:creationId xmlns:a16="http://schemas.microsoft.com/office/drawing/2014/main" id="{891EA8FE-850D-B247-B3CD-C29964B2F660}"/>
              </a:ext>
            </a:extLst>
          </p:cNvPr>
          <p:cNvSpPr/>
          <p:nvPr userDrawn="1"/>
        </p:nvSpPr>
        <p:spPr>
          <a:xfrm>
            <a:off x="0" y="-16520"/>
            <a:ext cx="12192000" cy="1884146"/>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 name="connsiteX0" fmla="*/ 0 w 12192000"/>
              <a:gd name="connsiteY0" fmla="*/ 0 h 1884146"/>
              <a:gd name="connsiteX1" fmla="*/ 12192000 w 12192000"/>
              <a:gd name="connsiteY1" fmla="*/ 0 h 1884146"/>
              <a:gd name="connsiteX2" fmla="*/ 12192000 w 12192000"/>
              <a:gd name="connsiteY2" fmla="*/ 1861820 h 1884146"/>
              <a:gd name="connsiteX3" fmla="*/ 1337 w 12192000"/>
              <a:gd name="connsiteY3" fmla="*/ 1884146 h 1884146"/>
              <a:gd name="connsiteX4" fmla="*/ 0 w 12192000"/>
              <a:gd name="connsiteY4" fmla="*/ 0 h 188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84146">
                <a:moveTo>
                  <a:pt x="0" y="0"/>
                </a:moveTo>
                <a:lnTo>
                  <a:pt x="12192000" y="0"/>
                </a:lnTo>
                <a:lnTo>
                  <a:pt x="12192000" y="1861820"/>
                </a:lnTo>
                <a:lnTo>
                  <a:pt x="1337" y="1884146"/>
                </a:lnTo>
                <a:cubicBezTo>
                  <a:pt x="891" y="1256097"/>
                  <a:pt x="446" y="628049"/>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AA1E7864-D0A5-B644-8EA5-2BBC21FFA889}"/>
              </a:ext>
            </a:extLst>
          </p:cNvPr>
          <p:cNvSpPr/>
          <p:nvPr userDrawn="1"/>
        </p:nvSpPr>
        <p:spPr>
          <a:xfrm>
            <a:off x="9042399" y="-22582"/>
            <a:ext cx="3155749"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530182"/>
              <a:gd name="connsiteY0" fmla="*/ 12700 h 1896270"/>
              <a:gd name="connsiteX1" fmla="*/ 4457699 w 4530182"/>
              <a:gd name="connsiteY1" fmla="*/ 0 h 1896270"/>
              <a:gd name="connsiteX2" fmla="*/ 4530182 w 4530182"/>
              <a:gd name="connsiteY2" fmla="*/ 1896270 h 1896270"/>
              <a:gd name="connsiteX3" fmla="*/ 1615016 w 4530182"/>
              <a:gd name="connsiteY3" fmla="*/ 1873945 h 1896270"/>
              <a:gd name="connsiteX4" fmla="*/ 0 w 4530182"/>
              <a:gd name="connsiteY4" fmla="*/ 12700 h 1896270"/>
              <a:gd name="connsiteX0" fmla="*/ 0 w 4502714"/>
              <a:gd name="connsiteY0" fmla="*/ 12700 h 1896270"/>
              <a:gd name="connsiteX1" fmla="*/ 4457699 w 4502714"/>
              <a:gd name="connsiteY1" fmla="*/ 0 h 1896270"/>
              <a:gd name="connsiteX2" fmla="*/ 4502714 w 4502714"/>
              <a:gd name="connsiteY2" fmla="*/ 1896270 h 1896270"/>
              <a:gd name="connsiteX3" fmla="*/ 1615016 w 4502714"/>
              <a:gd name="connsiteY3" fmla="*/ 1873945 h 1896270"/>
              <a:gd name="connsiteX4" fmla="*/ 0 w 4502714"/>
              <a:gd name="connsiteY4" fmla="*/ 12700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714" h="1896270">
                <a:moveTo>
                  <a:pt x="0" y="12700"/>
                </a:moveTo>
                <a:lnTo>
                  <a:pt x="4457699" y="0"/>
                </a:lnTo>
                <a:lnTo>
                  <a:pt x="4502714" y="1896270"/>
                </a:lnTo>
                <a:lnTo>
                  <a:pt x="1615016" y="1873945"/>
                </a:lnTo>
                <a:lnTo>
                  <a:pt x="0" y="12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1194A28A-7227-B74A-9610-4AD7CE70BBEC}"/>
              </a:ext>
            </a:extLst>
          </p:cNvPr>
          <p:cNvSpPr/>
          <p:nvPr userDrawn="1"/>
        </p:nvSpPr>
        <p:spPr>
          <a:xfrm>
            <a:off x="9056436" y="-22582"/>
            <a:ext cx="3148263"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92034"/>
              <a:gd name="connsiteY0" fmla="*/ 10962 h 1896270"/>
              <a:gd name="connsiteX1" fmla="*/ 4492034 w 4492034"/>
              <a:gd name="connsiteY1" fmla="*/ 0 h 1896270"/>
              <a:gd name="connsiteX2" fmla="*/ 4492034 w 4492034"/>
              <a:gd name="connsiteY2" fmla="*/ 1896270 h 1896270"/>
              <a:gd name="connsiteX3" fmla="*/ 1746820 w 4492034"/>
              <a:gd name="connsiteY3" fmla="*/ 1705770 h 1896270"/>
              <a:gd name="connsiteX4" fmla="*/ 0 w 4492034"/>
              <a:gd name="connsiteY4" fmla="*/ 10962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2034" h="1896270">
                <a:moveTo>
                  <a:pt x="0" y="10962"/>
                </a:moveTo>
                <a:lnTo>
                  <a:pt x="4492034" y="0"/>
                </a:lnTo>
                <a:lnTo>
                  <a:pt x="4492034" y="1896270"/>
                </a:lnTo>
                <a:lnTo>
                  <a:pt x="1746820" y="1705770"/>
                </a:lnTo>
                <a:lnTo>
                  <a:pt x="0" y="1096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87B8FD0F-C666-D64B-BCAD-F76E97C85B5B}"/>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pic>
        <p:nvPicPr>
          <p:cNvPr id="16" name="Picture 15" descr="Logo, company name&#10;&#10;Description automatically generated">
            <a:extLst>
              <a:ext uri="{FF2B5EF4-FFF2-40B4-BE49-F238E27FC236}">
                <a16:creationId xmlns:a16="http://schemas.microsoft.com/office/drawing/2014/main" id="{CFC222AC-4ABC-114B-B067-F10D8B2289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graphicFrame>
        <p:nvGraphicFramePr>
          <p:cNvPr id="2" name="Diagram 1">
            <a:extLst>
              <a:ext uri="{FF2B5EF4-FFF2-40B4-BE49-F238E27FC236}">
                <a16:creationId xmlns:a16="http://schemas.microsoft.com/office/drawing/2014/main" id="{55EBA922-F59A-4A4A-87E9-523B6F7189B0}"/>
              </a:ext>
            </a:extLst>
          </p:cNvPr>
          <p:cNvGraphicFramePr/>
          <p:nvPr userDrawn="1">
            <p:extLst>
              <p:ext uri="{D42A27DB-BD31-4B8C-83A1-F6EECF244321}">
                <p14:modId xmlns:p14="http://schemas.microsoft.com/office/powerpoint/2010/main" val="1358227716"/>
              </p:ext>
            </p:extLst>
          </p:nvPr>
        </p:nvGraphicFramePr>
        <p:xfrm>
          <a:off x="1460500" y="2478193"/>
          <a:ext cx="9486900" cy="3647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673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0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A33FFEE2-A159-1242-8DFA-178EF16B85BC}"/>
              </a:ext>
            </a:extLst>
          </p:cNvPr>
          <p:cNvSpPr/>
          <p:nvPr userDrawn="1"/>
        </p:nvSpPr>
        <p:spPr>
          <a:xfrm>
            <a:off x="334963" y="1252728"/>
            <a:ext cx="4045013" cy="50925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D17EFD-2E89-044A-879C-E3C8BF6724F5}"/>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62FC76CD-F7BD-3141-8DFE-878978F3C6BE}"/>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CFF7F3F-0BCF-6449-B214-964E5B75B7DF}"/>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2A66BA84-4712-2645-ABDC-A4FD834F043F}"/>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596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2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71015"/>
            <a:ext cx="5493003" cy="5064116"/>
          </a:xfrm>
          <a:solidFill>
            <a:schemeClr val="accent3"/>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86767" y="1271014"/>
            <a:ext cx="5470271" cy="5074224"/>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13" name="Title 1">
            <a:extLst>
              <a:ext uri="{FF2B5EF4-FFF2-40B4-BE49-F238E27FC236}">
                <a16:creationId xmlns:a16="http://schemas.microsoft.com/office/drawing/2014/main" id="{CCD8041C-BA3B-7A43-9E78-EB630B5318B7}"/>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4D847690-4857-3040-8B76-AB8BD2C863C0}"/>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8984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1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86767" y="1271014"/>
            <a:ext cx="5470271" cy="5074224"/>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Text Placeholder 2">
            <a:extLst>
              <a:ext uri="{FF2B5EF4-FFF2-40B4-BE49-F238E27FC236}">
                <a16:creationId xmlns:a16="http://schemas.microsoft.com/office/drawing/2014/main" id="{563D717E-F24F-674B-A792-5DCDBFC39E40}"/>
              </a:ext>
            </a:extLst>
          </p:cNvPr>
          <p:cNvSpPr>
            <a:spLocks noGrp="1"/>
          </p:cNvSpPr>
          <p:nvPr>
            <p:ph type="body" sz="quarter" idx="13"/>
          </p:nvPr>
        </p:nvSpPr>
        <p:spPr>
          <a:xfrm>
            <a:off x="334963" y="1271015"/>
            <a:ext cx="5493003" cy="5064116"/>
          </a:xfrm>
          <a:solidFill>
            <a:schemeClr val="accent4"/>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
            <a:extLst>
              <a:ext uri="{FF2B5EF4-FFF2-40B4-BE49-F238E27FC236}">
                <a16:creationId xmlns:a16="http://schemas.microsoft.com/office/drawing/2014/main" id="{200CFB22-1022-9841-AC54-550EF1F82325}"/>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5" name="Straight Connector 14">
            <a:extLst>
              <a:ext uri="{FF2B5EF4-FFF2-40B4-BE49-F238E27FC236}">
                <a16:creationId xmlns:a16="http://schemas.microsoft.com/office/drawing/2014/main" id="{319D9ACE-E0CA-C142-B5E8-BB06103B90BF}"/>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5243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7_Title Slide">
    <p:bg>
      <p:bgPr>
        <a:solidFill>
          <a:schemeClr val="accent6"/>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138236D-20C4-CD48-877C-819B2ADF9DF9}"/>
              </a:ext>
            </a:extLst>
          </p:cNvPr>
          <p:cNvSpPr>
            <a:spLocks noGrp="1"/>
          </p:cNvSpPr>
          <p:nvPr>
            <p:ph sz="quarter" idx="14"/>
          </p:nvPr>
        </p:nvSpPr>
        <p:spPr>
          <a:xfrm>
            <a:off x="334963" y="1271014"/>
            <a:ext cx="6919278" cy="5074224"/>
          </a:xfrm>
        </p:spPr>
        <p:txBody>
          <a:bodyPr lIns="360000" tIns="0">
            <a:noAutofit/>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7A8A5ED0-C85B-CD45-A10E-EABC93F11F72}"/>
              </a:ext>
            </a:extLst>
          </p:cNvPr>
          <p:cNvCxnSpPr>
            <a:cxnSpLocks/>
          </p:cNvCxnSpPr>
          <p:nvPr userDrawn="1"/>
        </p:nvCxnSpPr>
        <p:spPr>
          <a:xfrm>
            <a:off x="7535863"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6B66B2D3-FD0D-6A4F-8FF2-701FDD097D21}"/>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20" name="Rectangle 19">
            <a:extLst>
              <a:ext uri="{FF2B5EF4-FFF2-40B4-BE49-F238E27FC236}">
                <a16:creationId xmlns:a16="http://schemas.microsoft.com/office/drawing/2014/main" id="{89D10FC8-D0B5-3B45-9E30-87355E44472F}"/>
              </a:ext>
            </a:extLst>
          </p:cNvPr>
          <p:cNvSpPr/>
          <p:nvPr userDrawn="1"/>
        </p:nvSpPr>
        <p:spPr>
          <a:xfrm>
            <a:off x="7812025" y="1252728"/>
            <a:ext cx="4045013" cy="5092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7CBAC335-7764-6346-9D73-F417C426D241}"/>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2" name="Straight Connector 21">
            <a:extLst>
              <a:ext uri="{FF2B5EF4-FFF2-40B4-BE49-F238E27FC236}">
                <a16:creationId xmlns:a16="http://schemas.microsoft.com/office/drawing/2014/main" id="{0010EBB1-5E05-F742-8F38-D6711CD7D87C}"/>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DB4F7E3E-666C-8048-A00B-B31EE9B8906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26" name="Straight Connector 25">
            <a:extLst>
              <a:ext uri="{FF2B5EF4-FFF2-40B4-BE49-F238E27FC236}">
                <a16:creationId xmlns:a16="http://schemas.microsoft.com/office/drawing/2014/main" id="{EC293072-ADD4-1045-80AA-2D4FE43CDBD9}"/>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6331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8_Title Slide">
    <p:bg>
      <p:bgPr>
        <a:solidFill>
          <a:schemeClr val="accent6"/>
        </a:solidFill>
        <a:effectLst/>
      </p:bgPr>
    </p:bg>
    <p:spTree>
      <p:nvGrpSpPr>
        <p:cNvPr id="1" name=""/>
        <p:cNvGrpSpPr/>
        <p:nvPr/>
      </p:nvGrpSpPr>
      <p:grpSpPr>
        <a:xfrm>
          <a:off x="0" y="0"/>
          <a:ext cx="0" cy="0"/>
          <a:chOff x="0" y="0"/>
          <a:chExt cx="0" cy="0"/>
        </a:xfrm>
      </p:grpSpPr>
      <p:sp>
        <p:nvSpPr>
          <p:cNvPr id="23" name="Content Placeholder 3">
            <a:extLst>
              <a:ext uri="{FF2B5EF4-FFF2-40B4-BE49-F238E27FC236}">
                <a16:creationId xmlns:a16="http://schemas.microsoft.com/office/drawing/2014/main" id="{F7405C9D-1936-0547-B546-594AD0FDBBA8}"/>
              </a:ext>
            </a:extLst>
          </p:cNvPr>
          <p:cNvSpPr>
            <a:spLocks noGrp="1"/>
          </p:cNvSpPr>
          <p:nvPr>
            <p:ph sz="quarter" idx="14"/>
          </p:nvPr>
        </p:nvSpPr>
        <p:spPr>
          <a:xfrm>
            <a:off x="334963" y="1271014"/>
            <a:ext cx="6919278" cy="5074224"/>
          </a:xfrm>
        </p:spPr>
        <p:txBody>
          <a:bodyPr lIns="360000" tIns="0">
            <a:noAutofit/>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5" name="Straight Connector 24">
            <a:extLst>
              <a:ext uri="{FF2B5EF4-FFF2-40B4-BE49-F238E27FC236}">
                <a16:creationId xmlns:a16="http://schemas.microsoft.com/office/drawing/2014/main" id="{DAA05F9C-CE2C-5140-A23F-043A1869740A}"/>
              </a:ext>
            </a:extLst>
          </p:cNvPr>
          <p:cNvCxnSpPr>
            <a:cxnSpLocks/>
          </p:cNvCxnSpPr>
          <p:nvPr userDrawn="1"/>
        </p:nvCxnSpPr>
        <p:spPr>
          <a:xfrm>
            <a:off x="7535863"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A79B0650-0450-7942-8BCD-DBA47E1F27F3}"/>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28" name="Rectangle 27">
            <a:extLst>
              <a:ext uri="{FF2B5EF4-FFF2-40B4-BE49-F238E27FC236}">
                <a16:creationId xmlns:a16="http://schemas.microsoft.com/office/drawing/2014/main" id="{9A527CE0-D855-7548-85DF-F82C73A1EAB3}"/>
              </a:ext>
            </a:extLst>
          </p:cNvPr>
          <p:cNvSpPr/>
          <p:nvPr userDrawn="1"/>
        </p:nvSpPr>
        <p:spPr>
          <a:xfrm>
            <a:off x="7812025" y="1252728"/>
            <a:ext cx="4045013" cy="50925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
            <a:extLst>
              <a:ext uri="{FF2B5EF4-FFF2-40B4-BE49-F238E27FC236}">
                <a16:creationId xmlns:a16="http://schemas.microsoft.com/office/drawing/2014/main" id="{DB06A2D2-F01A-8949-8223-19A1B8517FE5}"/>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0" name="Straight Connector 29">
            <a:extLst>
              <a:ext uri="{FF2B5EF4-FFF2-40B4-BE49-F238E27FC236}">
                <a16:creationId xmlns:a16="http://schemas.microsoft.com/office/drawing/2014/main" id="{5933522A-8908-6047-AF81-51F0D3DDD3C2}"/>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61BFB43D-2EEB-C544-893B-469A69704D9B}"/>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32" name="Straight Connector 31">
            <a:extLst>
              <a:ext uri="{FF2B5EF4-FFF2-40B4-BE49-F238E27FC236}">
                <a16:creationId xmlns:a16="http://schemas.microsoft.com/office/drawing/2014/main" id="{6386B4FF-9C2D-714E-A56F-4A16D8B2F6AC}"/>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0590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9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6364035" y="1271015"/>
            <a:ext cx="5493003" cy="5064116"/>
          </a:xfrm>
          <a:solidFill>
            <a:schemeClr val="accent3"/>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5470271" cy="5074224"/>
          </a:xfrm>
        </p:spPr>
        <p:txBody>
          <a:bodyPr lIns="360000"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93DF22BB-B72D-AD45-AE22-98585FA89D7E}"/>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FEB6A86F-152C-3C4C-AE21-03BF926112AC}"/>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927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0_Title Slide">
    <p:bg>
      <p:bgPr>
        <a:solidFill>
          <a:schemeClr val="accent6"/>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5499747-1813-E748-A2F9-D31944D9D0FF}"/>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812A5A65-1B71-234C-82C4-2298E44DB9AD}"/>
              </a:ext>
            </a:extLst>
          </p:cNvPr>
          <p:cNvSpPr>
            <a:spLocks noGrp="1"/>
          </p:cNvSpPr>
          <p:nvPr>
            <p:ph type="body" sz="quarter" idx="13"/>
          </p:nvPr>
        </p:nvSpPr>
        <p:spPr>
          <a:xfrm>
            <a:off x="6364035" y="1271015"/>
            <a:ext cx="5493003" cy="5064116"/>
          </a:xfrm>
          <a:solidFill>
            <a:schemeClr val="accent4"/>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52C915EF-FE64-4B4E-8360-EE1CDA34A230}"/>
              </a:ext>
            </a:extLst>
          </p:cNvPr>
          <p:cNvSpPr>
            <a:spLocks noGrp="1"/>
          </p:cNvSpPr>
          <p:nvPr>
            <p:ph sz="quarter" idx="14"/>
          </p:nvPr>
        </p:nvSpPr>
        <p:spPr>
          <a:xfrm>
            <a:off x="334963" y="1271014"/>
            <a:ext cx="5470271" cy="5074224"/>
          </a:xfrm>
        </p:spPr>
        <p:txBody>
          <a:bodyPr lIns="360000"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Slide Number Placeholder 5">
            <a:extLst>
              <a:ext uri="{FF2B5EF4-FFF2-40B4-BE49-F238E27FC236}">
                <a16:creationId xmlns:a16="http://schemas.microsoft.com/office/drawing/2014/main" id="{A523E69A-EA5D-404A-9A49-2122D866580A}"/>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18" name="Title 1">
            <a:extLst>
              <a:ext uri="{FF2B5EF4-FFF2-40B4-BE49-F238E27FC236}">
                <a16:creationId xmlns:a16="http://schemas.microsoft.com/office/drawing/2014/main" id="{739D39DB-D3B4-DF4E-BDC2-5E40B4441442}"/>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9" name="Straight Connector 18">
            <a:extLst>
              <a:ext uri="{FF2B5EF4-FFF2-40B4-BE49-F238E27FC236}">
                <a16:creationId xmlns:a16="http://schemas.microsoft.com/office/drawing/2014/main" id="{C6700762-07C8-1246-9984-8872FBA90297}"/>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995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1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2655125" cy="5037647"/>
          </a:xfrm>
        </p:spPr>
        <p:txBody>
          <a:bodyPr lIns="360000" tIns="0" rIns="0">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a:t>
            </a:r>
          </a:p>
        </p:txBody>
      </p:sp>
      <p:cxnSp>
        <p:nvCxnSpPr>
          <p:cNvPr id="9" name="Straight Connector 8">
            <a:extLst>
              <a:ext uri="{FF2B5EF4-FFF2-40B4-BE49-F238E27FC236}">
                <a16:creationId xmlns:a16="http://schemas.microsoft.com/office/drawing/2014/main" id="{B4109B00-F783-324C-A08C-FC8A5A16E3DC}"/>
              </a:ext>
            </a:extLst>
          </p:cNvPr>
          <p:cNvCxnSpPr>
            <a:cxnSpLocks/>
          </p:cNvCxnSpPr>
          <p:nvPr userDrawn="1"/>
        </p:nvCxnSpPr>
        <p:spPr>
          <a:xfrm>
            <a:off x="7530743"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05EE0737-7A3C-3541-8712-0D35971CF38B}"/>
              </a:ext>
            </a:extLst>
          </p:cNvPr>
          <p:cNvSpPr>
            <a:spLocks noGrp="1"/>
          </p:cNvSpPr>
          <p:nvPr>
            <p:ph sz="quarter" idx="14"/>
          </p:nvPr>
        </p:nvSpPr>
        <p:spPr>
          <a:xfrm>
            <a:off x="3438143" y="1307592"/>
            <a:ext cx="3886201" cy="5037647"/>
          </a:xfrm>
        </p:spPr>
        <p:txBody>
          <a:bodyPr lIns="360000" tIns="0" rIns="360000" bIns="468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17">
            <a:extLst>
              <a:ext uri="{FF2B5EF4-FFF2-40B4-BE49-F238E27FC236}">
                <a16:creationId xmlns:a16="http://schemas.microsoft.com/office/drawing/2014/main" id="{ADA57C18-D287-3F47-BB10-3815FE58D118}"/>
              </a:ext>
            </a:extLst>
          </p:cNvPr>
          <p:cNvSpPr>
            <a:spLocks noGrp="1"/>
          </p:cNvSpPr>
          <p:nvPr>
            <p:ph type="sldNum" sz="quarter" idx="16"/>
          </p:nvPr>
        </p:nvSpPr>
        <p:spPr/>
        <p:txBody>
          <a:bodyPr/>
          <a:lstStyle>
            <a:lvl1pPr>
              <a:defRPr>
                <a:solidFill>
                  <a:schemeClr val="tx1"/>
                </a:solidFill>
              </a:defRPr>
            </a:lvl1pPr>
          </a:lstStyle>
          <a:p>
            <a:fld id="{685D743E-0B4F-804A-9455-69998A0CEBFC}" type="slidenum">
              <a:rPr lang="en-US" smtClean="0"/>
              <a:pPr/>
              <a:t>‹#›</a:t>
            </a:fld>
            <a:endParaRPr lang="en-US"/>
          </a:p>
        </p:txBody>
      </p:sp>
      <p:sp>
        <p:nvSpPr>
          <p:cNvPr id="17" name="Content Placeholder 3">
            <a:extLst>
              <a:ext uri="{FF2B5EF4-FFF2-40B4-BE49-F238E27FC236}">
                <a16:creationId xmlns:a16="http://schemas.microsoft.com/office/drawing/2014/main" id="{FBAC7138-B0A4-494B-8195-0C2EEF95E13E}"/>
              </a:ext>
            </a:extLst>
          </p:cNvPr>
          <p:cNvSpPr>
            <a:spLocks noGrp="1"/>
          </p:cNvSpPr>
          <p:nvPr>
            <p:ph sz="quarter" idx="17"/>
          </p:nvPr>
        </p:nvSpPr>
        <p:spPr>
          <a:xfrm>
            <a:off x="7752184" y="1307592"/>
            <a:ext cx="3886201" cy="5037647"/>
          </a:xfrm>
        </p:spPr>
        <p:txBody>
          <a:bodyPr lIns="360000" tIns="0" rIns="360000" bIns="468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9" name="Straight Connector 18">
            <a:extLst>
              <a:ext uri="{FF2B5EF4-FFF2-40B4-BE49-F238E27FC236}">
                <a16:creationId xmlns:a16="http://schemas.microsoft.com/office/drawing/2014/main" id="{AF434605-2987-A844-8FD6-210E79AA402E}"/>
              </a:ext>
            </a:extLst>
          </p:cNvPr>
          <p:cNvCxnSpPr>
            <a:cxnSpLocks/>
          </p:cNvCxnSpPr>
          <p:nvPr userDrawn="1"/>
        </p:nvCxnSpPr>
        <p:spPr>
          <a:xfrm>
            <a:off x="3215680"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179B621-A15E-394E-B44D-87B40F8006B3}"/>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DA101176-751F-A74F-9CEC-E52C76EE31A0}"/>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5140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Slide v2">
    <p:spTree>
      <p:nvGrpSpPr>
        <p:cNvPr id="1" name=""/>
        <p:cNvGrpSpPr/>
        <p:nvPr/>
      </p:nvGrpSpPr>
      <p:grpSpPr>
        <a:xfrm>
          <a:off x="0" y="0"/>
          <a:ext cx="0" cy="0"/>
          <a:chOff x="0" y="0"/>
          <a:chExt cx="0" cy="0"/>
        </a:xfrm>
      </p:grpSpPr>
      <p:pic>
        <p:nvPicPr>
          <p:cNvPr id="21" name="88723 STrIDeS holding slide 02.jpg"/>
          <p:cNvPicPr>
            <a:picLocks noChangeAspect="1"/>
          </p:cNvPicPr>
          <p:nvPr/>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10274920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34666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63" Type="http://schemas.openxmlformats.org/officeDocument/2006/relationships/theme" Target="../theme/theme4.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image" Target="../media/image3.png"/><Relationship Id="rId8" Type="http://schemas.openxmlformats.org/officeDocument/2006/relationships/slideLayout" Target="../slideLayouts/slideLayout43.xml"/><Relationship Id="rId51" Type="http://schemas.openxmlformats.org/officeDocument/2006/relationships/slideLayout" Target="../slideLayouts/slideLayout86.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image" Target="../media/image5.pn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679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5" r:id="rId4"/>
    <p:sldLayoutId id="2147483684" r:id="rId5"/>
    <p:sldLayoutId id="2147483676" r:id="rId6"/>
    <p:sldLayoutId id="2147483679" r:id="rId7"/>
    <p:sldLayoutId id="2147483681"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4741C-A486-42BA-AFDA-3471E46116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C47F1D0-2AF5-4A2B-8557-CAB7A3115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AD2D40-EB46-468B-9156-73955542D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6ADC5-3D72-4369-A195-924230C5E224}" type="datetimeFigureOut">
              <a:rPr lang="en-AU" smtClean="0"/>
              <a:t>23/03/2026</a:t>
            </a:fld>
            <a:endParaRPr lang="en-AU"/>
          </a:p>
        </p:txBody>
      </p:sp>
      <p:sp>
        <p:nvSpPr>
          <p:cNvPr id="5" name="Footer Placeholder 4">
            <a:extLst>
              <a:ext uri="{FF2B5EF4-FFF2-40B4-BE49-F238E27FC236}">
                <a16:creationId xmlns:a16="http://schemas.microsoft.com/office/drawing/2014/main" id="{2170AD44-D000-4569-85B2-9FA906A2D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EF9B38E-A793-43F7-AEDD-1F94865907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290FC-1A62-4BC1-B1E2-64D65ED6161F}" type="slidenum">
              <a:rPr lang="en-AU" smtClean="0"/>
              <a:t>‹#›</a:t>
            </a:fld>
            <a:endParaRPr lang="en-AU"/>
          </a:p>
        </p:txBody>
      </p:sp>
    </p:spTree>
    <p:extLst>
      <p:ext uri="{BB962C8B-B14F-4D97-AF65-F5344CB8AC3E}">
        <p14:creationId xmlns:p14="http://schemas.microsoft.com/office/powerpoint/2010/main" val="37435710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AD71A-8900-0843-B806-B6EF6743243C}" type="datetimeFigureOut">
              <a:rPr lang="en-AU" smtClean="0"/>
              <a:t>23/03/2026</a:t>
            </a:fld>
            <a:endParaRPr lang="en-AU"/>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4D0CD-CDF4-AB4A-B953-146177F21290}" type="slidenum">
              <a:rPr lang="en-AU" smtClean="0"/>
              <a:t>‹#›</a:t>
            </a:fld>
            <a:endParaRPr lang="en-AU"/>
          </a:p>
        </p:txBody>
      </p:sp>
    </p:spTree>
    <p:extLst>
      <p:ext uri="{BB962C8B-B14F-4D97-AF65-F5344CB8AC3E}">
        <p14:creationId xmlns:p14="http://schemas.microsoft.com/office/powerpoint/2010/main" val="228636454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AU"/>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3F6C8-27D5-354A-B650-C4003E5D30FB}"/>
              </a:ext>
            </a:extLst>
          </p:cNvPr>
          <p:cNvSpPr>
            <a:spLocks noGrp="1"/>
          </p:cNvSpPr>
          <p:nvPr>
            <p:ph type="title"/>
          </p:nvPr>
        </p:nvSpPr>
        <p:spPr>
          <a:xfrm>
            <a:off x="334962" y="307023"/>
            <a:ext cx="11522075" cy="1393825"/>
          </a:xfrm>
          <a:prstGeom prst="rect">
            <a:avLst/>
          </a:prstGeom>
        </p:spPr>
        <p:txBody>
          <a:bodyPr vert="horz" lIns="0" tIns="4680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A29013-F7C6-2D4C-AEE7-CBCCF32F55C0}"/>
              </a:ext>
            </a:extLst>
          </p:cNvPr>
          <p:cNvSpPr>
            <a:spLocks noGrp="1"/>
          </p:cNvSpPr>
          <p:nvPr>
            <p:ph type="body" idx="1"/>
          </p:nvPr>
        </p:nvSpPr>
        <p:spPr>
          <a:xfrm>
            <a:off x="334963" y="1736725"/>
            <a:ext cx="11522075" cy="4511675"/>
          </a:xfrm>
          <a:prstGeom prst="rect">
            <a:avLst/>
          </a:prstGeom>
        </p:spPr>
        <p:txBody>
          <a:bodyPr vert="horz" lIns="0" tIns="4680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Slide Number Placeholder 5">
            <a:extLst>
              <a:ext uri="{FF2B5EF4-FFF2-40B4-BE49-F238E27FC236}">
                <a16:creationId xmlns:a16="http://schemas.microsoft.com/office/drawing/2014/main" id="{87954778-7B85-DE44-92D3-F395B7F58381}"/>
              </a:ext>
            </a:extLst>
          </p:cNvPr>
          <p:cNvSpPr>
            <a:spLocks noGrp="1"/>
          </p:cNvSpPr>
          <p:nvPr>
            <p:ph type="sldNum" sz="quarter" idx="4"/>
          </p:nvPr>
        </p:nvSpPr>
        <p:spPr>
          <a:xfrm>
            <a:off x="349368" y="6345238"/>
            <a:ext cx="2866907" cy="512762"/>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pic>
        <p:nvPicPr>
          <p:cNvPr id="20" name="Picture 19">
            <a:extLst>
              <a:ext uri="{FF2B5EF4-FFF2-40B4-BE49-F238E27FC236}">
                <a16:creationId xmlns:a16="http://schemas.microsoft.com/office/drawing/2014/main" id="{BD81F614-AB44-B940-99C4-DFEEEDC472A0}"/>
              </a:ext>
            </a:extLst>
          </p:cNvPr>
          <p:cNvPicPr>
            <a:picLocks noChangeAspect="1"/>
          </p:cNvPicPr>
          <p:nvPr userDrawn="1"/>
        </p:nvPicPr>
        <p:blipFill>
          <a:blip r:embed="rId64"/>
          <a:srcRect/>
          <a:stretch/>
        </p:blipFill>
        <p:spPr>
          <a:xfrm>
            <a:off x="8759190" y="6351665"/>
            <a:ext cx="3255010" cy="506334"/>
          </a:xfrm>
          <a:prstGeom prst="rect">
            <a:avLst/>
          </a:prstGeom>
        </p:spPr>
      </p:pic>
    </p:spTree>
    <p:extLst>
      <p:ext uri="{BB962C8B-B14F-4D97-AF65-F5344CB8AC3E}">
        <p14:creationId xmlns:p14="http://schemas.microsoft.com/office/powerpoint/2010/main" val="180465165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 id="2147483852" r:id="rId60"/>
    <p:sldLayoutId id="2147483853" r:id="rId61"/>
    <p:sldLayoutId id="2147483854" r:id="rId62"/>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Public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Publ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Publ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Publ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ubl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11">
          <p15:clr>
            <a:srgbClr val="F26B43"/>
          </p15:clr>
        </p15:guide>
        <p15:guide id="4" orient="horz" pos="187">
          <p15:clr>
            <a:srgbClr val="F26B43"/>
          </p15:clr>
        </p15:guide>
        <p15:guide id="5" pos="7469">
          <p15:clr>
            <a:srgbClr val="F26B43"/>
          </p15:clr>
        </p15:guide>
        <p15:guide id="6" orient="horz" pos="3997">
          <p15:clr>
            <a:srgbClr val="F26B43"/>
          </p15:clr>
        </p15:guide>
        <p15:guide id="7" orient="horz" pos="2092">
          <p15:clr>
            <a:srgbClr val="F26B43"/>
          </p15:clr>
        </p15:guide>
        <p15:guide id="9" pos="3840">
          <p15:clr>
            <a:srgbClr val="F26B43"/>
          </p15:clr>
        </p15:guide>
        <p15:guide id="10" pos="6562">
          <p15:clr>
            <a:srgbClr val="F26B43"/>
          </p15:clr>
        </p15:guide>
        <p15:guide id="11" pos="2026">
          <p15:clr>
            <a:srgbClr val="F26B43"/>
          </p15:clr>
        </p15:guide>
        <p15:guide id="12" pos="4747">
          <p15:clr>
            <a:srgbClr val="F26B43"/>
          </p15:clr>
        </p15:guide>
        <p15:guide id="13" orient="horz" pos="1139">
          <p15:clr>
            <a:srgbClr val="F26B43"/>
          </p15:clr>
        </p15:guide>
        <p15:guide id="15" pos="5654">
          <p15:clr>
            <a:srgbClr val="F26B43"/>
          </p15:clr>
        </p15:guide>
        <p15:guide id="16" orient="horz" pos="3045">
          <p15:clr>
            <a:srgbClr val="F26B43"/>
          </p15:clr>
        </p15:guide>
        <p15:guide id="18" pos="1118">
          <p15:clr>
            <a:srgbClr val="F26B43"/>
          </p15:clr>
        </p15:guide>
        <p15:guide id="19" pos="29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88723 STrIDeS holding slide 04.jpg"/>
          <p:cNvPicPr>
            <a:picLocks noChangeAspect="1"/>
          </p:cNvPicPr>
          <p:nvPr/>
        </p:nvPicPr>
        <p:blipFill>
          <a:blip r:embed="rId5"/>
          <a:stretch>
            <a:fillRect/>
          </a:stretch>
        </p:blipFill>
        <p:spPr>
          <a:xfrm>
            <a:off x="0" y="0"/>
            <a:ext cx="12192000" cy="6858000"/>
          </a:xfrm>
          <a:prstGeom prst="rect">
            <a:avLst/>
          </a:prstGeom>
          <a:ln w="12700">
            <a:miter lim="400000"/>
          </a:ln>
        </p:spPr>
      </p:pic>
      <p:pic>
        <p:nvPicPr>
          <p:cNvPr id="3" name="88723 STrIDeS holding slide band.png"/>
          <p:cNvPicPr>
            <a:picLocks noChangeAspect="1"/>
          </p:cNvPicPr>
          <p:nvPr/>
        </p:nvPicPr>
        <p:blipFill>
          <a:blip r:embed="rId6"/>
          <a:stretch>
            <a:fillRect/>
          </a:stretch>
        </p:blipFill>
        <p:spPr>
          <a:xfrm>
            <a:off x="0" y="-16868"/>
            <a:ext cx="12192000" cy="1758952"/>
          </a:xfrm>
          <a:prstGeom prst="rect">
            <a:avLst/>
          </a:prstGeom>
          <a:ln w="12700">
            <a:miter lim="400000"/>
          </a:ln>
        </p:spPr>
      </p:pic>
      <p:sp>
        <p:nvSpPr>
          <p:cNvPr id="5" name="Shape 5"/>
          <p:cNvSpPr>
            <a:spLocks noGrp="1"/>
          </p:cNvSpPr>
          <p:nvPr>
            <p:ph type="body" idx="1"/>
          </p:nvPr>
        </p:nvSpPr>
        <p:spPr>
          <a:xfrm>
            <a:off x="609600" y="1617068"/>
            <a:ext cx="10972800" cy="424103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2462506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Lst>
  <p:transition spd="med"/>
  <p:txStyles>
    <p:titleStyle>
      <a:lvl1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1pPr>
      <a:lvl2pPr marL="1045002" marR="0" indent="-435417"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2pPr>
      <a:lvl3pPr marL="1625559" marR="0" indent="-406390"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3pPr>
      <a:lvl4pPr marL="2316422"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4pPr>
      <a:lvl5pPr marL="2926007"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5pPr>
      <a:lvl6pPr marL="3535592"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88723 STrIDeS holding slide 04.jpg"/>
          <p:cNvPicPr>
            <a:picLocks noChangeAspect="1"/>
          </p:cNvPicPr>
          <p:nvPr/>
        </p:nvPicPr>
        <p:blipFill>
          <a:blip r:embed="rId6"/>
          <a:stretch>
            <a:fillRect/>
          </a:stretch>
        </p:blipFill>
        <p:spPr>
          <a:xfrm>
            <a:off x="0" y="0"/>
            <a:ext cx="12192000" cy="6858000"/>
          </a:xfrm>
          <a:prstGeom prst="rect">
            <a:avLst/>
          </a:prstGeom>
          <a:ln w="12700">
            <a:miter lim="400000"/>
          </a:ln>
        </p:spPr>
      </p:pic>
      <p:pic>
        <p:nvPicPr>
          <p:cNvPr id="3" name="88723 STrIDeS holding slide band.png"/>
          <p:cNvPicPr>
            <a:picLocks noChangeAspect="1"/>
          </p:cNvPicPr>
          <p:nvPr/>
        </p:nvPicPr>
        <p:blipFill>
          <a:blip r:embed="rId7"/>
          <a:stretch>
            <a:fillRect/>
          </a:stretch>
        </p:blipFill>
        <p:spPr>
          <a:xfrm>
            <a:off x="0" y="-16868"/>
            <a:ext cx="12192000" cy="1758952"/>
          </a:xfrm>
          <a:prstGeom prst="rect">
            <a:avLst/>
          </a:prstGeom>
          <a:ln w="12700">
            <a:miter lim="400000"/>
          </a:ln>
        </p:spPr>
      </p:pic>
      <p:sp>
        <p:nvSpPr>
          <p:cNvPr id="5" name="Shape 5"/>
          <p:cNvSpPr>
            <a:spLocks noGrp="1"/>
          </p:cNvSpPr>
          <p:nvPr>
            <p:ph type="body" idx="1"/>
          </p:nvPr>
        </p:nvSpPr>
        <p:spPr>
          <a:xfrm>
            <a:off x="609600" y="1617068"/>
            <a:ext cx="10972800" cy="424103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37684107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Lst>
  <p:transition spd="med"/>
  <p:hf hdr="0" dt="0"/>
  <p:txStyles>
    <p:titleStyle>
      <a:lvl1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1pPr>
      <a:lvl2pPr marL="1045002" marR="0" indent="-435417"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2pPr>
      <a:lvl3pPr marL="1625559" marR="0" indent="-406390"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3pPr>
      <a:lvl4pPr marL="2316422"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4pPr>
      <a:lvl5pPr marL="2926007"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5pPr>
      <a:lvl6pPr marL="3535592"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AD71A-8900-0843-B806-B6EF6743243C}" type="datetimeFigureOut">
              <a:rPr lang="en-AU" smtClean="0"/>
              <a:t>23/03/2026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4D0CD-CDF4-AB4A-B953-146177F21290}" type="slidenum">
              <a:rPr lang="en-AU" smtClean="0"/>
              <a:t>‹#›</a:t>
            </a:fld>
            <a:endParaRPr lang="en-AU"/>
          </a:p>
        </p:txBody>
      </p:sp>
    </p:spTree>
    <p:extLst>
      <p:ext uri="{BB962C8B-B14F-4D97-AF65-F5344CB8AC3E}">
        <p14:creationId xmlns:p14="http://schemas.microsoft.com/office/powerpoint/2010/main" val="2228532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A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hyperlink" Target="mailto:intellectualdisability@cesphn.com.au" TargetMode="External"/><Relationship Id="rId7" Type="http://schemas.openxmlformats.org/officeDocument/2006/relationships/diagramColors" Target="../diagrams/colors19.xm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22.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hyperlink" Target="mailto:intellectualdisability@cesphn.com.au" TargetMode="External"/><Relationship Id="rId2" Type="http://schemas.openxmlformats.org/officeDocument/2006/relationships/image" Target="../media/image145.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47.png"/><Relationship Id="rId4" Type="http://schemas.openxmlformats.org/officeDocument/2006/relationships/hyperlink" Target="https://www.cesphn.org.au/general-practice/help-my-patients-with/intellectual-disability"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hyperlink" Target="mailto:disability@cesphn.com.au"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servicedirectory.cesphn.org.au/" TargetMode="Externa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6.png"/><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mailto:j.trollor@unsw.edu.au"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mailto:c.salomon@unsw.edu.au"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69.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caresearch.com.au/tel/tabid/4881/Default.aspx" TargetMode="External"/><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aci.health.nsw.gov.au/resources/intellectual-disability/hospitalisation/say-less-show-more" TargetMode="External"/><Relationship Id="rId11" Type="http://schemas.openxmlformats.org/officeDocument/2006/relationships/image" Target="../media/image92.png"/><Relationship Id="rId5" Type="http://schemas.openxmlformats.org/officeDocument/2006/relationships/hyperlink" Target="https://cid.org.au/resource/my-health-matters-folder/" TargetMode="External"/><Relationship Id="rId10" Type="http://schemas.openxmlformats.org/officeDocument/2006/relationships/image" Target="../media/image91.png"/><Relationship Id="rId4" Type="http://schemas.openxmlformats.org/officeDocument/2006/relationships/hyperlink" Target="https://www.sydney.edu.au/news-opinion/news/2018/05/18/supporting-people-with-intellectual-disability-to-understand-end.html" TargetMode="External"/><Relationship Id="rId9"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sAR32T3CL68?feature=oembed"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05.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111.xml"/><Relationship Id="rId1" Type="http://schemas.openxmlformats.org/officeDocument/2006/relationships/video" Target="https://www.youtube.com/embed/qMbq0fP9kr4?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106.xml"/><Relationship Id="rId4" Type="http://schemas.openxmlformats.org/officeDocument/2006/relationships/image" Target="../media/image104.jpg"/></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106.xml"/><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106.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106.xml"/><Relationship Id="rId1" Type="http://schemas.openxmlformats.org/officeDocument/2006/relationships/video" Target="https://www.youtube.com/embed/ZnGXV8SCMo0?feature=oembed"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19.png"/><Relationship Id="rId7" Type="http://schemas.openxmlformats.org/officeDocument/2006/relationships/diagramColors" Target="../diagrams/colors16.xml"/><Relationship Id="rId2" Type="http://schemas.openxmlformats.org/officeDocument/2006/relationships/notesSlide" Target="../notesSlides/notesSlide54.xml"/><Relationship Id="rId1" Type="http://schemas.openxmlformats.org/officeDocument/2006/relationships/slideLayout" Target="../slideLayouts/slideLayout10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111.png"/></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11.xml"/><Relationship Id="rId1" Type="http://schemas.openxmlformats.org/officeDocument/2006/relationships/video" Target="https://www.youtube.com/embed/ayMhA1pRLeY?feature=oembed" TargetMode="External"/><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11.png"/><Relationship Id="rId2" Type="http://schemas.openxmlformats.org/officeDocument/2006/relationships/diagramData" Target="../diagrams/data17.xml"/><Relationship Id="rId1" Type="http://schemas.openxmlformats.org/officeDocument/2006/relationships/slideLayout" Target="../slideLayouts/slideLayout11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0.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6.xml"/><Relationship Id="rId1" Type="http://schemas.openxmlformats.org/officeDocument/2006/relationships/slideLayout" Target="../slideLayouts/slideLayout107.xml"/><Relationship Id="rId4" Type="http://schemas.openxmlformats.org/officeDocument/2006/relationships/hyperlink" Target="mailto:seslhd-intellectual-disability-palliativecare@health.nsw.gov.au"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8.xml"/><Relationship Id="rId1" Type="http://schemas.openxmlformats.org/officeDocument/2006/relationships/slideLayout" Target="../slideLayouts/slideLayout25.xml"/><Relationship Id="rId4" Type="http://schemas.openxmlformats.org/officeDocument/2006/relationships/image" Target="../media/image133.png"/></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135.jpeg"/></Relationships>
</file>

<file path=ppt/slides/_rels/slide8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36.png"/><Relationship Id="rId7" Type="http://schemas.openxmlformats.org/officeDocument/2006/relationships/diagramColors" Target="../diagrams/colors18.xml"/><Relationship Id="rId2" Type="http://schemas.openxmlformats.org/officeDocument/2006/relationships/notesSlide" Target="../notesSlides/notesSlide60.xml"/><Relationship Id="rId1" Type="http://schemas.openxmlformats.org/officeDocument/2006/relationships/slideLayout" Target="../slideLayouts/slideLayout26.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6.xml"/><Relationship Id="rId4" Type="http://schemas.openxmlformats.org/officeDocument/2006/relationships/image" Target="../media/image135.jpeg"/></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5.jpe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5.jpe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hyperlink" Target="mailto:SESLHD-SpecialistIntellectualDisabilityHealthTeam@health.nsw.gov.au" TargetMode="External"/><Relationship Id="rId2" Type="http://schemas.openxmlformats.org/officeDocument/2006/relationships/image" Target="../media/image135.jpeg"/><Relationship Id="rId1" Type="http://schemas.openxmlformats.org/officeDocument/2006/relationships/slideLayout" Target="../slideLayouts/slideLayout26.xml"/><Relationship Id="rId4" Type="http://schemas.openxmlformats.org/officeDocument/2006/relationships/image" Target="../media/image142.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94.xml.rels><?xml version="1.0" encoding="UTF-8" standalone="yes"?>
<Relationships xmlns="http://schemas.openxmlformats.org/package/2006/relationships"><Relationship Id="rId3" Type="http://schemas.openxmlformats.org/officeDocument/2006/relationships/hyperlink" Target="mailto:SLHD-STRIDES@health.nsw.gov.au" TargetMode="External"/><Relationship Id="rId2" Type="http://schemas.openxmlformats.org/officeDocument/2006/relationships/notesSlide" Target="../notesSlides/notesSlide67.xml"/><Relationship Id="rId1" Type="http://schemas.openxmlformats.org/officeDocument/2006/relationships/slideLayout" Target="../slideLayouts/slideLayout100.xml"/><Relationship Id="rId5" Type="http://schemas.openxmlformats.org/officeDocument/2006/relationships/hyperlink" Target="mailto:SLHD-IDMHS@health.nsw.gov.au" TargetMode="External"/><Relationship Id="rId4" Type="http://schemas.openxmlformats.org/officeDocument/2006/relationships/hyperlink" Target="mailto:SLHD-DARTYP@health.nsw.gov.au"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8.xml"/><Relationship Id="rId1" Type="http://schemas.openxmlformats.org/officeDocument/2006/relationships/slideLayout" Target="../slideLayouts/slideLayout100.xml"/><Relationship Id="rId5" Type="http://schemas.openxmlformats.org/officeDocument/2006/relationships/hyperlink" Target="https://creativecommons.org/licenses/by-nc/3.0/" TargetMode="External"/><Relationship Id="rId4" Type="http://schemas.openxmlformats.org/officeDocument/2006/relationships/hyperlink" Target="https://freepngimg.com/png/72547-thinking-photography-question-mark-man-stock"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1015139" y="1494508"/>
            <a:ext cx="10383864" cy="3642571"/>
          </a:xfrm>
        </p:spPr>
        <p:txBody>
          <a:bodyPr lIns="91440" tIns="45720" rIns="91440" bIns="45720" anchor="t"/>
          <a:lstStyle/>
          <a:p>
            <a:r>
              <a:rPr lang="en-US" sz="3600" i="1" u="sng" dirty="0">
                <a:latin typeface="Arial"/>
                <a:ea typeface="Times New Roman" panose="02020603050405020304" pitchFamily="18" charset="0"/>
                <a:cs typeface="Times New Roman"/>
              </a:rPr>
              <a:t>Together We’re Better - Training Workshop</a:t>
            </a:r>
          </a:p>
          <a:p>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3600" dirty="0">
                <a:effectLst/>
                <a:latin typeface="Arial"/>
                <a:ea typeface="Times New Roman" panose="02020603050405020304" pitchFamily="18" charset="0"/>
                <a:cs typeface="Times New Roman"/>
              </a:rPr>
              <a:t>Working together to improve health outcomes for people with intellectual disability</a:t>
            </a:r>
          </a:p>
          <a:p>
            <a:endParaRPr lang="en-US" sz="2400" i="1" dirty="0">
              <a:effectLst/>
              <a:latin typeface="Arial" panose="020B0604020202020204" pitchFamily="34" charset="0"/>
              <a:ea typeface="Times New Roman" panose="02020603050405020304" pitchFamily="18" charset="0"/>
              <a:cs typeface="Times New Roman" panose="02020603050405020304" pitchFamily="18" charset="0"/>
            </a:endParaRPr>
          </a:p>
          <a:p>
            <a:r>
              <a:rPr lang="en-AU" sz="2000" dirty="0">
                <a:latin typeface="Arial"/>
                <a:ea typeface="Times New Roman" panose="02020603050405020304" pitchFamily="18" charset="0"/>
                <a:cs typeface="Times New Roman"/>
              </a:rPr>
              <a:t>  </a:t>
            </a:r>
          </a:p>
          <a:p>
            <a:pPr algn="r"/>
            <a:endParaRPr lang="en-US" sz="3600" dirty="0">
              <a:latin typeface="Arial"/>
              <a:cs typeface="Times New Roman"/>
            </a:endParaRPr>
          </a:p>
        </p:txBody>
      </p:sp>
    </p:spTree>
    <p:extLst>
      <p:ext uri="{BB962C8B-B14F-4D97-AF65-F5344CB8AC3E}">
        <p14:creationId xmlns:p14="http://schemas.microsoft.com/office/powerpoint/2010/main" val="78289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2B396059-C403-7D92-6900-AC0477E1F115}"/>
              </a:ext>
            </a:extLst>
          </p:cNvPr>
          <p:cNvSpPr>
            <a:spLocks noGrp="1"/>
          </p:cNvSpPr>
          <p:nvPr>
            <p:ph sz="half" idx="1"/>
          </p:nvPr>
        </p:nvSpPr>
        <p:spPr>
          <a:xfrm>
            <a:off x="914400" y="2181225"/>
            <a:ext cx="5181600" cy="4351338"/>
          </a:xfrm>
        </p:spPr>
        <p:txBody>
          <a:bodyPr/>
          <a:lstStyle/>
          <a:p>
            <a:r>
              <a:rPr lang="en-US"/>
              <a:t>A person can experience </a:t>
            </a:r>
          </a:p>
        </p:txBody>
      </p:sp>
      <p:sp>
        <p:nvSpPr>
          <p:cNvPr id="2" name="Title 1">
            <a:extLst>
              <a:ext uri="{FF2B5EF4-FFF2-40B4-BE49-F238E27FC236}">
                <a16:creationId xmlns:a16="http://schemas.microsoft.com/office/drawing/2014/main" id="{08D62F67-2448-A28B-5631-FF8CBEEA6D5E}"/>
              </a:ext>
            </a:extLst>
          </p:cNvPr>
          <p:cNvSpPr>
            <a:spLocks noGrp="1"/>
          </p:cNvSpPr>
          <p:nvPr>
            <p:ph type="title"/>
          </p:nvPr>
        </p:nvSpPr>
        <p:spPr>
          <a:xfrm>
            <a:off x="614680" y="414972"/>
            <a:ext cx="8211820" cy="1031875"/>
          </a:xfrm>
        </p:spPr>
        <p:txBody>
          <a:bodyPr anchor="b">
            <a:normAutofit/>
          </a:bodyPr>
          <a:lstStyle/>
          <a:p>
            <a:r>
              <a:rPr lang="en-AU" sz="3400"/>
              <a:t>When chronic disease is NOT addressed</a:t>
            </a:r>
          </a:p>
        </p:txBody>
      </p:sp>
      <p:graphicFrame>
        <p:nvGraphicFramePr>
          <p:cNvPr id="5" name="Content Placeholder 2">
            <a:extLst>
              <a:ext uri="{FF2B5EF4-FFF2-40B4-BE49-F238E27FC236}">
                <a16:creationId xmlns:a16="http://schemas.microsoft.com/office/drawing/2014/main" id="{660361D3-5A13-BAAA-DF1F-1C8A4ED9F6EC}"/>
              </a:ext>
            </a:extLst>
          </p:cNvPr>
          <p:cNvGraphicFramePr>
            <a:graphicFrameLocks noGrp="1"/>
          </p:cNvGraphicFramePr>
          <p:nvPr>
            <p:ph sz="half" idx="10"/>
            <p:extLst>
              <p:ext uri="{D42A27DB-BD31-4B8C-83A1-F6EECF244321}">
                <p14:modId xmlns:p14="http://schemas.microsoft.com/office/powerpoint/2010/main" val="1539005758"/>
              </p:ext>
            </p:extLst>
          </p:nvPr>
        </p:nvGraphicFramePr>
        <p:xfrm>
          <a:off x="6235700" y="21812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Dealing With a Chronic Condition? | Health Hub | Healthy News | Blog | Lee  Health">
            <a:extLst>
              <a:ext uri="{FF2B5EF4-FFF2-40B4-BE49-F238E27FC236}">
                <a16:creationId xmlns:a16="http://schemas.microsoft.com/office/drawing/2014/main" id="{646697EF-B566-AF3D-D0F7-184B2846AE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0726" y="3053094"/>
            <a:ext cx="2872694" cy="287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93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FD778F-5BAD-CE59-F2A4-D0C23EE2EE5B}"/>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618CCD1-30C1-15C3-0C93-7A9454091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B9A6F1D0-07FA-86D9-44F9-73D3A21B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51D3B364-0D44-D26D-86A0-F09B6DAC6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6CB8A8BB-78F1-71B4-2427-6AB6CF214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33F5ADC4-AB6C-9D41-DE0F-29FF8B0E9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3273533F-84B1-8051-DA3F-E9AB3812F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A85ABFA-265D-A308-8A31-FFBC2E5E255F}"/>
              </a:ext>
            </a:extLst>
          </p:cNvPr>
          <p:cNvSpPr>
            <a:spLocks noGrp="1"/>
          </p:cNvSpPr>
          <p:nvPr>
            <p:ph type="title"/>
          </p:nvPr>
        </p:nvSpPr>
        <p:spPr>
          <a:xfrm>
            <a:off x="2143798" y="586856"/>
            <a:ext cx="3172575" cy="3387497"/>
          </a:xfrm>
        </p:spPr>
        <p:txBody>
          <a:bodyPr anchor="b">
            <a:normAutofit/>
          </a:bodyPr>
          <a:lstStyle/>
          <a:p>
            <a:pPr algn="r"/>
            <a:r>
              <a:rPr lang="en-AU" sz="3500">
                <a:solidFill>
                  <a:srgbClr val="FFFFFF"/>
                </a:solidFill>
              </a:rPr>
              <a:t>Risk Indicators &amp; Importance of Baseline</a:t>
            </a:r>
            <a:endParaRPr lang="en-GB" sz="3500">
              <a:solidFill>
                <a:srgbClr val="FFFFFF"/>
              </a:solidFill>
            </a:endParaRPr>
          </a:p>
        </p:txBody>
      </p:sp>
      <p:sp>
        <p:nvSpPr>
          <p:cNvPr id="3" name="Content Placeholder 2">
            <a:extLst>
              <a:ext uri="{FF2B5EF4-FFF2-40B4-BE49-F238E27FC236}">
                <a16:creationId xmlns:a16="http://schemas.microsoft.com/office/drawing/2014/main" id="{E4D0F781-2C48-4F70-8350-2AE2A3A6AE81}"/>
              </a:ext>
            </a:extLst>
          </p:cNvPr>
          <p:cNvSpPr>
            <a:spLocks noGrp="1"/>
          </p:cNvSpPr>
          <p:nvPr>
            <p:ph idx="1"/>
          </p:nvPr>
        </p:nvSpPr>
        <p:spPr>
          <a:xfrm>
            <a:off x="6401369" y="649481"/>
            <a:ext cx="3646835" cy="5546047"/>
          </a:xfrm>
        </p:spPr>
        <p:txBody>
          <a:bodyPr anchor="ctr">
            <a:normAutofit/>
          </a:bodyPr>
          <a:lstStyle/>
          <a:p>
            <a:pPr marL="0" indent="0">
              <a:buNone/>
            </a:pPr>
            <a:r>
              <a:rPr lang="en-AU" sz="1700" b="1"/>
              <a:t>Serious Signs:</a:t>
            </a:r>
            <a:endParaRPr lang="en-AU" sz="1700"/>
          </a:p>
          <a:p>
            <a:pPr>
              <a:buFont typeface="Arial" panose="020B0604020202020204" pitchFamily="34" charset="0"/>
              <a:buChar char="•"/>
            </a:pPr>
            <a:r>
              <a:rPr lang="en-AU" sz="1700"/>
              <a:t>Expressions of hopelessness, suicidal thoughts, severe withdrawal</a:t>
            </a:r>
          </a:p>
          <a:p>
            <a:pPr>
              <a:buFont typeface="Arial" panose="020B0604020202020204" pitchFamily="34" charset="0"/>
              <a:buChar char="•"/>
            </a:pPr>
            <a:r>
              <a:rPr lang="en-AU" sz="1700"/>
              <a:t>Escalation in aggressive/self-harm behaviours</a:t>
            </a:r>
          </a:p>
          <a:p>
            <a:pPr marL="0" indent="0">
              <a:buNone/>
            </a:pPr>
            <a:r>
              <a:rPr lang="en-AU" sz="1700" b="1"/>
              <a:t>Baseline Knowledge:</a:t>
            </a:r>
            <a:endParaRPr lang="en-AU" sz="1700"/>
          </a:p>
          <a:p>
            <a:pPr>
              <a:buFont typeface="Arial" panose="020B0604020202020204" pitchFamily="34" charset="0"/>
              <a:buChar char="•"/>
            </a:pPr>
            <a:r>
              <a:rPr lang="en-AU" sz="1700"/>
              <a:t>Know what’s </a:t>
            </a:r>
            <a:r>
              <a:rPr lang="en-AU" sz="1700" i="1"/>
              <a:t>normal</a:t>
            </a:r>
            <a:r>
              <a:rPr lang="en-AU" sz="1700"/>
              <a:t> for the individual</a:t>
            </a:r>
          </a:p>
          <a:p>
            <a:pPr>
              <a:buFont typeface="Arial" panose="020B0604020202020204" pitchFamily="34" charset="0"/>
              <a:buChar char="•"/>
            </a:pPr>
            <a:r>
              <a:rPr lang="en-AU" sz="1700"/>
              <a:t>Small changes can be significant</a:t>
            </a:r>
          </a:p>
          <a:p>
            <a:endParaRPr lang="en-GB" sz="1700"/>
          </a:p>
        </p:txBody>
      </p:sp>
    </p:spTree>
    <p:extLst>
      <p:ext uri="{BB962C8B-B14F-4D97-AF65-F5344CB8AC3E}">
        <p14:creationId xmlns:p14="http://schemas.microsoft.com/office/powerpoint/2010/main" val="7323337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4C956-4069-724C-EDED-0B1C3627296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40A84F-215C-7381-D501-7B9D1DD18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16A5C2-CF39-ABA2-6023-B791ADB74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E8EC8F9-6F09-15A5-0B91-576FDE8007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CB4167D8-66ED-E39A-03B7-449D03FDB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50BB1CD-8426-E879-8E31-363BEB176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9EE499EF-C4B9-404E-6EEA-009913C96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E29EBD1-03E1-4A0E-2FFD-C80523CC0FF1}"/>
              </a:ext>
            </a:extLst>
          </p:cNvPr>
          <p:cNvSpPr>
            <a:spLocks noGrp="1"/>
          </p:cNvSpPr>
          <p:nvPr>
            <p:ph type="title"/>
          </p:nvPr>
        </p:nvSpPr>
        <p:spPr>
          <a:xfrm>
            <a:off x="2143798" y="586856"/>
            <a:ext cx="3172575" cy="3387497"/>
          </a:xfrm>
        </p:spPr>
        <p:txBody>
          <a:bodyPr anchor="b">
            <a:normAutofit/>
          </a:bodyPr>
          <a:lstStyle/>
          <a:p>
            <a:pPr algn="r"/>
            <a:r>
              <a:rPr lang="en-AU" sz="3500">
                <a:solidFill>
                  <a:srgbClr val="FFFFFF"/>
                </a:solidFill>
              </a:rPr>
              <a:t>Behaviours of Concern vs Mental Health Disorders</a:t>
            </a:r>
            <a:endParaRPr lang="en-GB" sz="3500">
              <a:solidFill>
                <a:srgbClr val="FFFFFF"/>
              </a:solidFill>
            </a:endParaRPr>
          </a:p>
        </p:txBody>
      </p:sp>
      <p:sp>
        <p:nvSpPr>
          <p:cNvPr id="4" name="Rectangle 1">
            <a:extLst>
              <a:ext uri="{FF2B5EF4-FFF2-40B4-BE49-F238E27FC236}">
                <a16:creationId xmlns:a16="http://schemas.microsoft.com/office/drawing/2014/main" id="{4EA64EBC-F6F3-C438-A8CC-C6AA6FC256A4}"/>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indent="0" defTabSz="914400" eaLnBrk="0" fontAlgn="base" hangingPunct="0">
              <a:spcBef>
                <a:spcPct val="0"/>
              </a:spcBef>
              <a:spcAft>
                <a:spcPts val="600"/>
              </a:spcAft>
              <a:buFontTx/>
              <a:buChar char="•"/>
            </a:pPr>
            <a:r>
              <a:rPr lang="en-US" altLang="en-US" sz="1700">
                <a:latin typeface="Arial" panose="020B0604020202020204" pitchFamily="34" charset="0"/>
              </a:rPr>
              <a:t>Behaviours of concern do </a:t>
            </a:r>
            <a:r>
              <a:rPr lang="en-US" altLang="en-US" sz="1700" b="1">
                <a:latin typeface="Arial" panose="020B0604020202020204" pitchFamily="34" charset="0"/>
              </a:rPr>
              <a:t>not always</a:t>
            </a:r>
            <a:r>
              <a:rPr lang="en-US" altLang="en-US" sz="1700">
                <a:latin typeface="Arial" panose="020B0604020202020204" pitchFamily="34" charset="0"/>
              </a:rPr>
              <a:t> indicate a mental health disorder.</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Changes in behaviour may be due to </a:t>
            </a:r>
            <a:r>
              <a:rPr lang="en-US" altLang="en-US" sz="1700" b="1">
                <a:latin typeface="Arial" panose="020B0604020202020204" pitchFamily="34" charset="0"/>
              </a:rPr>
              <a:t>environmental</a:t>
            </a:r>
            <a:r>
              <a:rPr lang="en-US" altLang="en-US" sz="1700">
                <a:latin typeface="Arial" panose="020B0604020202020204" pitchFamily="34" charset="0"/>
              </a:rPr>
              <a:t>, </a:t>
            </a:r>
            <a:r>
              <a:rPr lang="en-US" altLang="en-US" sz="1700" b="1">
                <a:latin typeface="Arial" panose="020B0604020202020204" pitchFamily="34" charset="0"/>
              </a:rPr>
              <a:t>physical health</a:t>
            </a:r>
            <a:r>
              <a:rPr lang="en-US" altLang="en-US" sz="1700">
                <a:latin typeface="Arial" panose="020B0604020202020204" pitchFamily="34" charset="0"/>
              </a:rPr>
              <a:t>, </a:t>
            </a:r>
            <a:r>
              <a:rPr lang="en-US" altLang="en-US" sz="1700" b="1">
                <a:latin typeface="Arial" panose="020B0604020202020204" pitchFamily="34" charset="0"/>
              </a:rPr>
              <a:t>communication difficulties</a:t>
            </a:r>
            <a:r>
              <a:rPr lang="en-US" altLang="en-US" sz="1700">
                <a:latin typeface="Arial" panose="020B0604020202020204" pitchFamily="34" charset="0"/>
              </a:rPr>
              <a:t>, or </a:t>
            </a:r>
            <a:r>
              <a:rPr lang="en-US" altLang="en-US" sz="1700" b="1">
                <a:latin typeface="Arial" panose="020B0604020202020204" pitchFamily="34" charset="0"/>
              </a:rPr>
              <a:t>sensory factors</a:t>
            </a:r>
            <a:r>
              <a:rPr lang="en-US" altLang="en-US" sz="1700">
                <a:latin typeface="Arial" panose="020B0604020202020204" pitchFamily="34" charset="0"/>
              </a:rPr>
              <a:t>.</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A </a:t>
            </a:r>
            <a:r>
              <a:rPr lang="en-US" altLang="en-US" sz="1700" b="1">
                <a:latin typeface="Arial" panose="020B0604020202020204" pitchFamily="34" charset="0"/>
              </a:rPr>
              <a:t>functional and behavioural assessment</a:t>
            </a:r>
            <a:r>
              <a:rPr lang="en-US" altLang="en-US" sz="1700">
                <a:latin typeface="Arial" panose="020B0604020202020204" pitchFamily="34" charset="0"/>
              </a:rPr>
              <a:t> must be completed to explore the cause of behaviours.</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Understanding an individual's </a:t>
            </a:r>
            <a:r>
              <a:rPr lang="en-US" altLang="en-US" sz="1700" b="1">
                <a:latin typeface="Arial" panose="020B0604020202020204" pitchFamily="34" charset="0"/>
              </a:rPr>
              <a:t>baseline functioning</a:t>
            </a:r>
            <a:r>
              <a:rPr lang="en-US" altLang="en-US" sz="1700">
                <a:latin typeface="Arial" panose="020B0604020202020204" pitchFamily="34" charset="0"/>
              </a:rPr>
              <a:t> is essential to accurately identify changes that might suggest mental health issues.</a:t>
            </a:r>
          </a:p>
        </p:txBody>
      </p:sp>
    </p:spTree>
    <p:extLst>
      <p:ext uri="{BB962C8B-B14F-4D97-AF65-F5344CB8AC3E}">
        <p14:creationId xmlns:p14="http://schemas.microsoft.com/office/powerpoint/2010/main" val="10451502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2200275" y="2436681"/>
            <a:ext cx="7791450" cy="1514475"/>
          </a:xfrm>
        </p:spPr>
        <p:txBody>
          <a:bodyPr/>
          <a:lstStyle/>
          <a:p>
            <a:r>
              <a:rPr lang="en-US"/>
              <a:t>Case Study Group Work </a:t>
            </a:r>
          </a:p>
          <a:p>
            <a:endParaRPr lang="en-US"/>
          </a:p>
        </p:txBody>
      </p:sp>
    </p:spTree>
    <p:extLst>
      <p:ext uri="{BB962C8B-B14F-4D97-AF65-F5344CB8AC3E}">
        <p14:creationId xmlns:p14="http://schemas.microsoft.com/office/powerpoint/2010/main" val="7045273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CC02-AF5D-918C-6ECC-B2A4F052F1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EB0602-8A49-2203-A54E-E68FEF9977B1}"/>
              </a:ext>
            </a:extLst>
          </p:cNvPr>
          <p:cNvSpPr>
            <a:spLocks noGrp="1"/>
          </p:cNvSpPr>
          <p:nvPr>
            <p:ph type="body" sz="quarter" idx="10"/>
          </p:nvPr>
        </p:nvSpPr>
        <p:spPr>
          <a:xfrm>
            <a:off x="2200275" y="2162361"/>
            <a:ext cx="7791450" cy="1514475"/>
          </a:xfrm>
        </p:spPr>
        <p:txBody>
          <a:bodyPr/>
          <a:lstStyle/>
          <a:p>
            <a:r>
              <a:rPr lang="en-US"/>
              <a:t>How to work collaboratively with GPs</a:t>
            </a:r>
          </a:p>
          <a:p>
            <a:r>
              <a:rPr lang="en-US"/>
              <a:t>Dr Jessica Murphy</a:t>
            </a:r>
          </a:p>
          <a:p>
            <a:endParaRPr lang="en-US"/>
          </a:p>
        </p:txBody>
      </p:sp>
    </p:spTree>
    <p:extLst>
      <p:ext uri="{BB962C8B-B14F-4D97-AF65-F5344CB8AC3E}">
        <p14:creationId xmlns:p14="http://schemas.microsoft.com/office/powerpoint/2010/main" val="26894347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9E58-FA71-784C-BC4F-1C3CB652A460}"/>
              </a:ext>
            </a:extLst>
          </p:cNvPr>
          <p:cNvSpPr>
            <a:spLocks noGrp="1"/>
          </p:cNvSpPr>
          <p:nvPr>
            <p:ph type="title"/>
          </p:nvPr>
        </p:nvSpPr>
        <p:spPr/>
        <p:txBody>
          <a:bodyPr/>
          <a:lstStyle/>
          <a:p>
            <a:r>
              <a:rPr lang="en-US"/>
              <a:t>First Steps</a:t>
            </a:r>
          </a:p>
        </p:txBody>
      </p:sp>
      <p:sp>
        <p:nvSpPr>
          <p:cNvPr id="3" name="Text Placeholder 2">
            <a:extLst>
              <a:ext uri="{FF2B5EF4-FFF2-40B4-BE49-F238E27FC236}">
                <a16:creationId xmlns:a16="http://schemas.microsoft.com/office/drawing/2014/main" id="{FDD6ECBE-D9D6-EE4E-8166-9175A27267F6}"/>
              </a:ext>
            </a:extLst>
          </p:cNvPr>
          <p:cNvSpPr>
            <a:spLocks noGrp="1"/>
          </p:cNvSpPr>
          <p:nvPr>
            <p:ph type="body" idx="1"/>
          </p:nvPr>
        </p:nvSpPr>
        <p:spPr>
          <a:xfrm>
            <a:off x="614680" y="2306162"/>
            <a:ext cx="10415270" cy="4037488"/>
          </a:xfrm>
        </p:spPr>
        <p:txBody>
          <a:bodyPr/>
          <a:lstStyle/>
          <a:p>
            <a:r>
              <a:rPr lang="en-US"/>
              <a:t>Foster a relationship with the GP</a:t>
            </a:r>
          </a:p>
          <a:p>
            <a:endParaRPr lang="en-US"/>
          </a:p>
          <a:p>
            <a:r>
              <a:rPr lang="en-US"/>
              <a:t>Introduce yourself to them as SIL team leader &amp; to key contacts at your facility who they can contact </a:t>
            </a:r>
          </a:p>
          <a:p>
            <a:r>
              <a:rPr lang="en-US"/>
              <a:t>Let them know the best contact method for you/your facility </a:t>
            </a:r>
          </a:p>
          <a:p>
            <a:r>
              <a:rPr lang="en-US"/>
              <a:t>Ask the GP to introduce you to their key contacts – practice manager/key admin person </a:t>
            </a:r>
          </a:p>
          <a:p>
            <a:r>
              <a:rPr lang="en-US"/>
              <a:t>Ask how they would best like to be contacted with info – phone/email/fax</a:t>
            </a:r>
          </a:p>
        </p:txBody>
      </p:sp>
    </p:spTree>
    <p:extLst>
      <p:ext uri="{BB962C8B-B14F-4D97-AF65-F5344CB8AC3E}">
        <p14:creationId xmlns:p14="http://schemas.microsoft.com/office/powerpoint/2010/main" val="34721023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757A-23BD-E5BA-C404-9192D4021594}"/>
              </a:ext>
            </a:extLst>
          </p:cNvPr>
          <p:cNvSpPr>
            <a:spLocks noGrp="1"/>
          </p:cNvSpPr>
          <p:nvPr>
            <p:ph type="title"/>
          </p:nvPr>
        </p:nvSpPr>
        <p:spPr/>
        <p:txBody>
          <a:bodyPr/>
          <a:lstStyle/>
          <a:p>
            <a:r>
              <a:rPr lang="en-US"/>
              <a:t>Booking Appointments</a:t>
            </a:r>
          </a:p>
        </p:txBody>
      </p:sp>
      <p:sp>
        <p:nvSpPr>
          <p:cNvPr id="3" name="Text Placeholder 2">
            <a:extLst>
              <a:ext uri="{FF2B5EF4-FFF2-40B4-BE49-F238E27FC236}">
                <a16:creationId xmlns:a16="http://schemas.microsoft.com/office/drawing/2014/main" id="{8CC9A72D-7323-ED18-3173-9FE1E98A3C51}"/>
              </a:ext>
            </a:extLst>
          </p:cNvPr>
          <p:cNvSpPr>
            <a:spLocks noGrp="1"/>
          </p:cNvSpPr>
          <p:nvPr>
            <p:ph type="body" idx="1"/>
          </p:nvPr>
        </p:nvSpPr>
        <p:spPr>
          <a:xfrm>
            <a:off x="614680" y="2186892"/>
            <a:ext cx="9523730" cy="1500187"/>
          </a:xfrm>
        </p:spPr>
        <p:txBody>
          <a:bodyPr/>
          <a:lstStyle/>
          <a:p>
            <a:r>
              <a:rPr lang="en-US"/>
              <a:t>Discuss with the GP/practice how best to book in appointments</a:t>
            </a:r>
          </a:p>
          <a:p>
            <a:pPr marL="0" indent="0">
              <a:buNone/>
            </a:pPr>
            <a:endParaRPr lang="en-US"/>
          </a:p>
          <a:p>
            <a:r>
              <a:rPr lang="en-US"/>
              <a:t>Particular time/day? </a:t>
            </a:r>
          </a:p>
          <a:p>
            <a:r>
              <a:rPr lang="en-US"/>
              <a:t>Take into account reasonable adjustments needed for the patient </a:t>
            </a:r>
          </a:p>
          <a:p>
            <a:r>
              <a:rPr lang="en-US"/>
              <a:t>Online/phone/via key contact person</a:t>
            </a:r>
          </a:p>
          <a:p>
            <a:endParaRPr lang="en-US"/>
          </a:p>
          <a:p>
            <a:r>
              <a:rPr lang="en-US"/>
              <a:t>Also discuss how to </a:t>
            </a:r>
            <a:r>
              <a:rPr lang="en-US" err="1"/>
              <a:t>organise</a:t>
            </a:r>
            <a:r>
              <a:rPr lang="en-US"/>
              <a:t> recalls/reminders </a:t>
            </a:r>
          </a:p>
          <a:p>
            <a:r>
              <a:rPr lang="en-US"/>
              <a:t>Who will they be sent to? </a:t>
            </a:r>
          </a:p>
          <a:p>
            <a:r>
              <a:rPr lang="en-US"/>
              <a:t>What format works best for the patient? </a:t>
            </a:r>
          </a:p>
          <a:p>
            <a:r>
              <a:rPr lang="en-US"/>
              <a:t>Need to ensure patient consent documented!</a:t>
            </a:r>
          </a:p>
          <a:p>
            <a:endParaRPr lang="en-US"/>
          </a:p>
        </p:txBody>
      </p:sp>
    </p:spTree>
    <p:extLst>
      <p:ext uri="{BB962C8B-B14F-4D97-AF65-F5344CB8AC3E}">
        <p14:creationId xmlns:p14="http://schemas.microsoft.com/office/powerpoint/2010/main" val="15324845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C44F-8C3E-CF6E-B30A-071E149DEE3A}"/>
              </a:ext>
            </a:extLst>
          </p:cNvPr>
          <p:cNvSpPr>
            <a:spLocks noGrp="1"/>
          </p:cNvSpPr>
          <p:nvPr>
            <p:ph type="title"/>
          </p:nvPr>
        </p:nvSpPr>
        <p:spPr/>
        <p:txBody>
          <a:bodyPr/>
          <a:lstStyle/>
          <a:p>
            <a:r>
              <a:rPr lang="en-US"/>
              <a:t>Preparing for Appointments</a:t>
            </a:r>
          </a:p>
        </p:txBody>
      </p:sp>
      <p:sp>
        <p:nvSpPr>
          <p:cNvPr id="3" name="Text Placeholder 2">
            <a:extLst>
              <a:ext uri="{FF2B5EF4-FFF2-40B4-BE49-F238E27FC236}">
                <a16:creationId xmlns:a16="http://schemas.microsoft.com/office/drawing/2014/main" id="{7A688A8D-C7CE-76C5-1865-7313DBDD6CA1}"/>
              </a:ext>
            </a:extLst>
          </p:cNvPr>
          <p:cNvSpPr>
            <a:spLocks noGrp="1"/>
          </p:cNvSpPr>
          <p:nvPr>
            <p:ph type="body" idx="1"/>
          </p:nvPr>
        </p:nvSpPr>
        <p:spPr>
          <a:xfrm>
            <a:off x="614680" y="2206399"/>
            <a:ext cx="10495280" cy="1500187"/>
          </a:xfrm>
        </p:spPr>
        <p:txBody>
          <a:bodyPr/>
          <a:lstStyle/>
          <a:p>
            <a:r>
              <a:rPr lang="en-US"/>
              <a:t>Ensure you alert staff/GP in advance of reasonable adjustments needed – again how would they like this information? Who best to communicate to at the practice re this? </a:t>
            </a:r>
            <a:r>
              <a:rPr lang="en-US" b="1"/>
              <a:t>May need to re-send this information </a:t>
            </a:r>
          </a:p>
          <a:p>
            <a:pPr marL="0" indent="0">
              <a:buNone/>
            </a:pPr>
            <a:endParaRPr lang="en-US" b="1"/>
          </a:p>
          <a:p>
            <a:r>
              <a:rPr lang="en-US"/>
              <a:t>Provide My Health Profile in advance &amp; ensure this kept up to date – living document</a:t>
            </a:r>
          </a:p>
          <a:p>
            <a:pPr marL="0" indent="0">
              <a:buNone/>
            </a:pPr>
            <a:endParaRPr lang="en-US"/>
          </a:p>
          <a:p>
            <a:r>
              <a:rPr lang="en-US"/>
              <a:t>Discuss as a team before the appointment what are </a:t>
            </a:r>
            <a:r>
              <a:rPr lang="en-US" b="1" u="sng"/>
              <a:t>your</a:t>
            </a:r>
            <a:r>
              <a:rPr lang="en-US"/>
              <a:t> agendas/needs for the patient? What are the patient’s needs? Family requests </a:t>
            </a:r>
          </a:p>
        </p:txBody>
      </p:sp>
    </p:spTree>
    <p:extLst>
      <p:ext uri="{BB962C8B-B14F-4D97-AF65-F5344CB8AC3E}">
        <p14:creationId xmlns:p14="http://schemas.microsoft.com/office/powerpoint/2010/main" val="3141383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E758-B619-14C3-64A7-4A6B776B6931}"/>
              </a:ext>
            </a:extLst>
          </p:cNvPr>
          <p:cNvSpPr>
            <a:spLocks noGrp="1"/>
          </p:cNvSpPr>
          <p:nvPr>
            <p:ph type="title"/>
          </p:nvPr>
        </p:nvSpPr>
        <p:spPr/>
        <p:txBody>
          <a:bodyPr/>
          <a:lstStyle/>
          <a:p>
            <a:r>
              <a:rPr lang="en-US"/>
              <a:t>During Appointments</a:t>
            </a:r>
          </a:p>
        </p:txBody>
      </p:sp>
      <p:sp>
        <p:nvSpPr>
          <p:cNvPr id="3" name="Text Placeholder 2">
            <a:extLst>
              <a:ext uri="{FF2B5EF4-FFF2-40B4-BE49-F238E27FC236}">
                <a16:creationId xmlns:a16="http://schemas.microsoft.com/office/drawing/2014/main" id="{871600DF-6613-B5D9-4D64-2446787B2385}"/>
              </a:ext>
            </a:extLst>
          </p:cNvPr>
          <p:cNvSpPr>
            <a:spLocks noGrp="1"/>
          </p:cNvSpPr>
          <p:nvPr>
            <p:ph type="body" idx="1"/>
          </p:nvPr>
        </p:nvSpPr>
        <p:spPr>
          <a:xfrm>
            <a:off x="614680" y="2110219"/>
            <a:ext cx="10701020" cy="1500187"/>
          </a:xfrm>
        </p:spPr>
        <p:txBody>
          <a:bodyPr/>
          <a:lstStyle/>
          <a:p>
            <a:r>
              <a:rPr lang="en-US"/>
              <a:t>GP agenda vs your &amp; patients’ agenda</a:t>
            </a:r>
          </a:p>
          <a:p>
            <a:r>
              <a:rPr lang="en-US" b="1"/>
              <a:t>Vital to send somebody with the patient who knows their needs, background &amp; issues to be discussed </a:t>
            </a:r>
          </a:p>
          <a:p>
            <a:r>
              <a:rPr lang="en-US"/>
              <a:t>Please understand there is limited time – most standard appointments are only set for 10-15 minutes </a:t>
            </a:r>
          </a:p>
          <a:p>
            <a:r>
              <a:rPr lang="en-US" b="1"/>
              <a:t>We can’t sign/discuss paperwork &amp; deal with medical problems all in one consult – try to </a:t>
            </a:r>
            <a:r>
              <a:rPr lang="en-US" b="1" err="1"/>
              <a:t>organise</a:t>
            </a:r>
            <a:r>
              <a:rPr lang="en-US" b="1"/>
              <a:t> this for a separate appointment if possible or book a </a:t>
            </a:r>
            <a:r>
              <a:rPr lang="en-US" b="1" u="sng"/>
              <a:t>long appointment</a:t>
            </a:r>
          </a:p>
          <a:p>
            <a:pPr marL="0" indent="0">
              <a:buNone/>
            </a:pPr>
            <a:endParaRPr lang="en-US"/>
          </a:p>
          <a:p>
            <a:r>
              <a:rPr lang="en-US"/>
              <a:t>Appointments don’t always run on time – if the patient is becoming distressed in the waiting room please alert someone – a decision can then be made how to handle it </a:t>
            </a:r>
          </a:p>
        </p:txBody>
      </p:sp>
    </p:spTree>
    <p:extLst>
      <p:ext uri="{BB962C8B-B14F-4D97-AF65-F5344CB8AC3E}">
        <p14:creationId xmlns:p14="http://schemas.microsoft.com/office/powerpoint/2010/main" val="19109569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5FC9FA-9F32-A8A0-6390-280200B456B7}"/>
              </a:ext>
            </a:extLst>
          </p:cNvPr>
          <p:cNvSpPr>
            <a:spLocks noGrp="1"/>
          </p:cNvSpPr>
          <p:nvPr>
            <p:ph type="body" idx="1"/>
          </p:nvPr>
        </p:nvSpPr>
        <p:spPr>
          <a:xfrm>
            <a:off x="1447437" y="3429000"/>
            <a:ext cx="8594634" cy="1500187"/>
          </a:xfrm>
        </p:spPr>
        <p:txBody>
          <a:bodyPr/>
          <a:lstStyle/>
          <a:p>
            <a:pPr marL="0" indent="0" algn="ctr">
              <a:buNone/>
            </a:pPr>
            <a:r>
              <a:rPr lang="en-US" sz="3200" b="1" u="sng"/>
              <a:t>You are the advocate for the patient!</a:t>
            </a:r>
          </a:p>
        </p:txBody>
      </p:sp>
    </p:spTree>
    <p:extLst>
      <p:ext uri="{BB962C8B-B14F-4D97-AF65-F5344CB8AC3E}">
        <p14:creationId xmlns:p14="http://schemas.microsoft.com/office/powerpoint/2010/main" val="15727370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1F99-B48A-6234-DDD5-152B52D41BBE}"/>
              </a:ext>
            </a:extLst>
          </p:cNvPr>
          <p:cNvSpPr>
            <a:spLocks noGrp="1"/>
          </p:cNvSpPr>
          <p:nvPr>
            <p:ph type="title"/>
          </p:nvPr>
        </p:nvSpPr>
        <p:spPr/>
        <p:txBody>
          <a:bodyPr/>
          <a:lstStyle/>
          <a:p>
            <a:r>
              <a:rPr lang="en-US"/>
              <a:t>After the appointment</a:t>
            </a:r>
          </a:p>
        </p:txBody>
      </p:sp>
      <p:sp>
        <p:nvSpPr>
          <p:cNvPr id="3" name="Text Placeholder 2">
            <a:extLst>
              <a:ext uri="{FF2B5EF4-FFF2-40B4-BE49-F238E27FC236}">
                <a16:creationId xmlns:a16="http://schemas.microsoft.com/office/drawing/2014/main" id="{C8C99A4F-4F85-B787-5800-1A805E615E8A}"/>
              </a:ext>
            </a:extLst>
          </p:cNvPr>
          <p:cNvSpPr>
            <a:spLocks noGrp="1"/>
          </p:cNvSpPr>
          <p:nvPr>
            <p:ph type="body" idx="1"/>
          </p:nvPr>
        </p:nvSpPr>
        <p:spPr>
          <a:xfrm>
            <a:off x="614680" y="2306162"/>
            <a:ext cx="9729470" cy="1500187"/>
          </a:xfrm>
        </p:spPr>
        <p:txBody>
          <a:bodyPr/>
          <a:lstStyle/>
          <a:p>
            <a:r>
              <a:rPr lang="en-US"/>
              <a:t>Ensure information re management plans effectively communicated &amp; documented</a:t>
            </a:r>
          </a:p>
          <a:p>
            <a:r>
              <a:rPr lang="en-US"/>
              <a:t>Ensure plans kept up to date – living document </a:t>
            </a:r>
          </a:p>
          <a:p>
            <a:r>
              <a:rPr lang="en-US"/>
              <a:t>Ensure follow up appointments booked in advance – always plan opportunity for review </a:t>
            </a:r>
          </a:p>
        </p:txBody>
      </p:sp>
    </p:spTree>
    <p:extLst>
      <p:ext uri="{BB962C8B-B14F-4D97-AF65-F5344CB8AC3E}">
        <p14:creationId xmlns:p14="http://schemas.microsoft.com/office/powerpoint/2010/main" val="281692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88BA-C25A-580B-465B-974BB0F2DF46}"/>
              </a:ext>
            </a:extLst>
          </p:cNvPr>
          <p:cNvSpPr>
            <a:spLocks noGrp="1"/>
          </p:cNvSpPr>
          <p:nvPr>
            <p:ph type="title"/>
          </p:nvPr>
        </p:nvSpPr>
        <p:spPr>
          <a:xfrm>
            <a:off x="614680" y="414972"/>
            <a:ext cx="8211820" cy="1031875"/>
          </a:xfrm>
        </p:spPr>
        <p:txBody>
          <a:bodyPr anchor="b">
            <a:normAutofit/>
          </a:bodyPr>
          <a:lstStyle/>
          <a:p>
            <a:r>
              <a:rPr lang="en-AU"/>
              <a:t>Activity</a:t>
            </a:r>
          </a:p>
        </p:txBody>
      </p:sp>
      <p:graphicFrame>
        <p:nvGraphicFramePr>
          <p:cNvPr id="5" name="Text Placeholder 2">
            <a:extLst>
              <a:ext uri="{FF2B5EF4-FFF2-40B4-BE49-F238E27FC236}">
                <a16:creationId xmlns:a16="http://schemas.microsoft.com/office/drawing/2014/main" id="{98E0B404-0DF6-5333-F0AE-C0D681339A1B}"/>
              </a:ext>
            </a:extLst>
          </p:cNvPr>
          <p:cNvGraphicFramePr/>
          <p:nvPr>
            <p:extLst>
              <p:ext uri="{D42A27DB-BD31-4B8C-83A1-F6EECF244321}">
                <p14:modId xmlns:p14="http://schemas.microsoft.com/office/powerpoint/2010/main" val="2181790079"/>
              </p:ext>
            </p:extLst>
          </p:nvPr>
        </p:nvGraphicFramePr>
        <p:xfrm>
          <a:off x="614680" y="2181225"/>
          <a:ext cx="106629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1612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F00E23-2B5E-0387-D768-54C6946EFBD8}"/>
              </a:ext>
            </a:extLst>
          </p:cNvPr>
          <p:cNvSpPr>
            <a:spLocks noGrp="1"/>
          </p:cNvSpPr>
          <p:nvPr>
            <p:ph type="body" idx="1"/>
          </p:nvPr>
        </p:nvSpPr>
        <p:spPr>
          <a:xfrm>
            <a:off x="3406866" y="3429000"/>
            <a:ext cx="4516120" cy="1500187"/>
          </a:xfrm>
        </p:spPr>
        <p:txBody>
          <a:bodyPr/>
          <a:lstStyle/>
          <a:p>
            <a:pPr marL="0" indent="0" algn="ctr">
              <a:buNone/>
            </a:pPr>
            <a:r>
              <a:rPr lang="en-US" sz="6000"/>
              <a:t>Q&amp;A </a:t>
            </a:r>
          </a:p>
        </p:txBody>
      </p:sp>
    </p:spTree>
    <p:extLst>
      <p:ext uri="{BB962C8B-B14F-4D97-AF65-F5344CB8AC3E}">
        <p14:creationId xmlns:p14="http://schemas.microsoft.com/office/powerpoint/2010/main" val="11452030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1340-A9E5-5B49-AEB6-D000585D1E72}"/>
              </a:ext>
            </a:extLst>
          </p:cNvPr>
          <p:cNvSpPr>
            <a:spLocks noGrp="1"/>
          </p:cNvSpPr>
          <p:nvPr>
            <p:ph type="title"/>
          </p:nvPr>
        </p:nvSpPr>
        <p:spPr>
          <a:xfrm>
            <a:off x="1391920" y="3015932"/>
            <a:ext cx="8211820" cy="1031875"/>
          </a:xfrm>
        </p:spPr>
        <p:txBody>
          <a:bodyPr/>
          <a:lstStyle/>
          <a:p>
            <a:r>
              <a:rPr lang="en-US"/>
              <a:t>Understanding Appointment Types, Medicare &amp; Billing</a:t>
            </a:r>
          </a:p>
        </p:txBody>
      </p:sp>
    </p:spTree>
    <p:extLst>
      <p:ext uri="{BB962C8B-B14F-4D97-AF65-F5344CB8AC3E}">
        <p14:creationId xmlns:p14="http://schemas.microsoft.com/office/powerpoint/2010/main" val="8419048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62D5-B63E-CC3F-3248-FEB7B1D9F6D3}"/>
              </a:ext>
            </a:extLst>
          </p:cNvPr>
          <p:cNvSpPr>
            <a:spLocks noGrp="1"/>
          </p:cNvSpPr>
          <p:nvPr>
            <p:ph type="title"/>
          </p:nvPr>
        </p:nvSpPr>
        <p:spPr/>
        <p:txBody>
          <a:bodyPr/>
          <a:lstStyle/>
          <a:p>
            <a:r>
              <a:rPr lang="en-US"/>
              <a:t>A bit of context…</a:t>
            </a:r>
          </a:p>
        </p:txBody>
      </p:sp>
      <p:sp>
        <p:nvSpPr>
          <p:cNvPr id="3" name="Text Placeholder 2">
            <a:extLst>
              <a:ext uri="{FF2B5EF4-FFF2-40B4-BE49-F238E27FC236}">
                <a16:creationId xmlns:a16="http://schemas.microsoft.com/office/drawing/2014/main" id="{50BA8E20-F70E-AABA-7894-15864392B7EF}"/>
              </a:ext>
            </a:extLst>
          </p:cNvPr>
          <p:cNvSpPr>
            <a:spLocks noGrp="1"/>
          </p:cNvSpPr>
          <p:nvPr>
            <p:ph type="body" idx="1"/>
          </p:nvPr>
        </p:nvSpPr>
        <p:spPr>
          <a:xfrm>
            <a:off x="614679" y="2306162"/>
            <a:ext cx="10733677" cy="1500187"/>
          </a:xfrm>
        </p:spPr>
        <p:txBody>
          <a:bodyPr/>
          <a:lstStyle/>
          <a:p>
            <a:r>
              <a:rPr lang="en-US"/>
              <a:t>GPs are under a lot of pressure </a:t>
            </a:r>
          </a:p>
          <a:p>
            <a:r>
              <a:rPr lang="en-US"/>
              <a:t>Want to support patients but time is limited!!  </a:t>
            </a:r>
          </a:p>
          <a:p>
            <a:r>
              <a:rPr lang="en-US"/>
              <a:t>Medicare billing is restrictive &amp; doesn’t support providing complex care</a:t>
            </a:r>
          </a:p>
          <a:p>
            <a:pPr marL="0" indent="0">
              <a:buNone/>
            </a:pPr>
            <a:endParaRPr lang="en-US"/>
          </a:p>
          <a:p>
            <a:pPr marL="0" indent="0">
              <a:buNone/>
            </a:pPr>
            <a:endParaRPr lang="en-US"/>
          </a:p>
          <a:p>
            <a:r>
              <a:rPr lang="en-US" b="1"/>
              <a:t>Only get paid for consultation time – Additional admin is done without pay!</a:t>
            </a:r>
          </a:p>
        </p:txBody>
      </p:sp>
    </p:spTree>
    <p:extLst>
      <p:ext uri="{BB962C8B-B14F-4D97-AF65-F5344CB8AC3E}">
        <p14:creationId xmlns:p14="http://schemas.microsoft.com/office/powerpoint/2010/main" val="19874912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EFB3-D3B4-468A-1E83-F1A0D71564B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F9F7AE4-BCFB-E503-11C4-D5689EFDBF79}"/>
              </a:ext>
            </a:extLst>
          </p:cNvPr>
          <p:cNvSpPr>
            <a:spLocks noGrp="1"/>
          </p:cNvSpPr>
          <p:nvPr>
            <p:ph type="body" idx="1"/>
          </p:nvPr>
        </p:nvSpPr>
        <p:spPr>
          <a:xfrm>
            <a:off x="614679" y="2306162"/>
            <a:ext cx="10855078" cy="1500187"/>
          </a:xfrm>
        </p:spPr>
        <p:txBody>
          <a:bodyPr/>
          <a:lstStyle/>
          <a:p>
            <a:r>
              <a:rPr lang="en-US"/>
              <a:t>NDIS requirements not always understood by GPs </a:t>
            </a:r>
          </a:p>
          <a:p>
            <a:r>
              <a:rPr lang="en-US"/>
              <a:t>Additional administrative burden </a:t>
            </a:r>
          </a:p>
          <a:p>
            <a:r>
              <a:rPr lang="en-US"/>
              <a:t>GPs can sometimes feel they are being made to do additional “free work” on behalf of others </a:t>
            </a:r>
          </a:p>
        </p:txBody>
      </p:sp>
    </p:spTree>
    <p:extLst>
      <p:ext uri="{BB962C8B-B14F-4D97-AF65-F5344CB8AC3E}">
        <p14:creationId xmlns:p14="http://schemas.microsoft.com/office/powerpoint/2010/main" val="11776247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3BFF-FEA5-38B5-D768-862501E2902E}"/>
              </a:ext>
            </a:extLst>
          </p:cNvPr>
          <p:cNvSpPr>
            <a:spLocks noGrp="1"/>
          </p:cNvSpPr>
          <p:nvPr>
            <p:ph type="title"/>
          </p:nvPr>
        </p:nvSpPr>
        <p:spPr/>
        <p:txBody>
          <a:bodyPr/>
          <a:lstStyle/>
          <a:p>
            <a:r>
              <a:rPr lang="en-US"/>
              <a:t>Appointment Types</a:t>
            </a:r>
          </a:p>
        </p:txBody>
      </p:sp>
      <p:sp>
        <p:nvSpPr>
          <p:cNvPr id="3" name="Text Placeholder 2">
            <a:extLst>
              <a:ext uri="{FF2B5EF4-FFF2-40B4-BE49-F238E27FC236}">
                <a16:creationId xmlns:a16="http://schemas.microsoft.com/office/drawing/2014/main" id="{A92AD2F6-7F11-63FF-7061-7DA946A0B189}"/>
              </a:ext>
            </a:extLst>
          </p:cNvPr>
          <p:cNvSpPr>
            <a:spLocks noGrp="1"/>
          </p:cNvSpPr>
          <p:nvPr>
            <p:ph type="body" idx="1"/>
          </p:nvPr>
        </p:nvSpPr>
        <p:spPr>
          <a:xfrm>
            <a:off x="614680" y="2075770"/>
            <a:ext cx="10541000" cy="1500187"/>
          </a:xfrm>
        </p:spPr>
        <p:txBody>
          <a:bodyPr/>
          <a:lstStyle/>
          <a:p>
            <a:pPr marL="0" indent="0">
              <a:buNone/>
            </a:pPr>
            <a:r>
              <a:rPr lang="en-US" u="sng"/>
              <a:t>General Consults </a:t>
            </a:r>
          </a:p>
          <a:p>
            <a:r>
              <a:rPr lang="en-US"/>
              <a:t>Standard appointment is 10-15 mins – only really suitable for straightforward or minor problems</a:t>
            </a:r>
          </a:p>
          <a:p>
            <a:r>
              <a:rPr lang="en-US"/>
              <a:t>Likely best to always book a long consultation for these patients</a:t>
            </a:r>
          </a:p>
          <a:p>
            <a:pPr marL="0" indent="0">
              <a:buNone/>
            </a:pPr>
            <a:r>
              <a:rPr lang="en-US"/>
              <a:t> </a:t>
            </a:r>
          </a:p>
          <a:p>
            <a:pPr marL="0" indent="0">
              <a:buNone/>
            </a:pPr>
            <a:r>
              <a:rPr lang="en-US" u="sng"/>
              <a:t>Telehealth</a:t>
            </a:r>
          </a:p>
          <a:p>
            <a:r>
              <a:rPr lang="en-US"/>
              <a:t>Ideal to be used for simple things in between consults </a:t>
            </a:r>
          </a:p>
          <a:p>
            <a:pPr>
              <a:buFontTx/>
              <a:buChar char="-"/>
            </a:pPr>
            <a:r>
              <a:rPr lang="en-US"/>
              <a:t>Repeat Scripts</a:t>
            </a:r>
          </a:p>
          <a:p>
            <a:pPr>
              <a:buFontTx/>
              <a:buChar char="-"/>
            </a:pPr>
            <a:r>
              <a:rPr lang="en-US"/>
              <a:t>Signing forms (can be sent via fax/email then returned) </a:t>
            </a:r>
          </a:p>
        </p:txBody>
      </p:sp>
    </p:spTree>
    <p:extLst>
      <p:ext uri="{BB962C8B-B14F-4D97-AF65-F5344CB8AC3E}">
        <p14:creationId xmlns:p14="http://schemas.microsoft.com/office/powerpoint/2010/main" val="16110494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A40F-01DB-B7D4-BC71-1A5A62E3DF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235B32-A37E-891D-3677-140DA50D00C5}"/>
              </a:ext>
            </a:extLst>
          </p:cNvPr>
          <p:cNvSpPr>
            <a:spLocks noGrp="1"/>
          </p:cNvSpPr>
          <p:nvPr>
            <p:ph type="body" idx="1"/>
          </p:nvPr>
        </p:nvSpPr>
        <p:spPr>
          <a:xfrm>
            <a:off x="614680" y="2306162"/>
            <a:ext cx="10815320" cy="1500187"/>
          </a:xfrm>
        </p:spPr>
        <p:txBody>
          <a:bodyPr/>
          <a:lstStyle/>
          <a:p>
            <a:pPr marL="0" indent="0">
              <a:buNone/>
            </a:pPr>
            <a:r>
              <a:rPr lang="en-US" u="sng"/>
              <a:t>Annual Health Assessments </a:t>
            </a:r>
          </a:p>
          <a:p>
            <a:r>
              <a:rPr lang="en-US"/>
              <a:t>Billed depending on time spent with the patient as a whole </a:t>
            </a:r>
          </a:p>
          <a:p>
            <a:r>
              <a:rPr lang="en-US"/>
              <a:t>This can be done over several appointments &amp; parts can be done with the nurse </a:t>
            </a:r>
          </a:p>
          <a:p>
            <a:r>
              <a:rPr lang="en-US"/>
              <a:t>Makes it easier for the GP </a:t>
            </a:r>
          </a:p>
          <a:p>
            <a:r>
              <a:rPr lang="en-US"/>
              <a:t>Think about your patient – what works best for them? </a:t>
            </a:r>
          </a:p>
          <a:p>
            <a:pPr marL="0" indent="0">
              <a:buNone/>
            </a:pPr>
            <a:endParaRPr lang="en-US"/>
          </a:p>
          <a:p>
            <a:endParaRPr lang="en-US"/>
          </a:p>
        </p:txBody>
      </p:sp>
    </p:spTree>
    <p:extLst>
      <p:ext uri="{BB962C8B-B14F-4D97-AF65-F5344CB8AC3E}">
        <p14:creationId xmlns:p14="http://schemas.microsoft.com/office/powerpoint/2010/main" val="9444084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4BA-49A8-0F95-AEE3-169358CC302B}"/>
              </a:ext>
            </a:extLst>
          </p:cNvPr>
          <p:cNvSpPr>
            <a:spLocks noGrp="1"/>
          </p:cNvSpPr>
          <p:nvPr>
            <p:ph type="title"/>
          </p:nvPr>
        </p:nvSpPr>
        <p:spPr>
          <a:xfrm>
            <a:off x="614680" y="414972"/>
            <a:ext cx="9577944" cy="1031875"/>
          </a:xfrm>
        </p:spPr>
        <p:txBody>
          <a:bodyPr/>
          <a:lstStyle/>
          <a:p>
            <a:r>
              <a:rPr lang="en-US"/>
              <a:t>GP Chronic Condition Management Plan (GPCCMP) </a:t>
            </a:r>
          </a:p>
        </p:txBody>
      </p:sp>
      <p:sp>
        <p:nvSpPr>
          <p:cNvPr id="3" name="Text Placeholder 2">
            <a:extLst>
              <a:ext uri="{FF2B5EF4-FFF2-40B4-BE49-F238E27FC236}">
                <a16:creationId xmlns:a16="http://schemas.microsoft.com/office/drawing/2014/main" id="{58E39B99-372D-E590-7543-4E3E7B6A5FE7}"/>
              </a:ext>
            </a:extLst>
          </p:cNvPr>
          <p:cNvSpPr>
            <a:spLocks noGrp="1"/>
          </p:cNvSpPr>
          <p:nvPr>
            <p:ph type="body" idx="1"/>
          </p:nvPr>
        </p:nvSpPr>
        <p:spPr>
          <a:xfrm>
            <a:off x="614680" y="2306162"/>
            <a:ext cx="10952480" cy="2025808"/>
          </a:xfrm>
        </p:spPr>
        <p:txBody>
          <a:bodyPr/>
          <a:lstStyle/>
          <a:p>
            <a:r>
              <a:rPr lang="en-US" sz="2000"/>
              <a:t>What is a GP Management Plan?</a:t>
            </a:r>
          </a:p>
          <a:p>
            <a:r>
              <a:rPr lang="en-US" sz="2000"/>
              <a:t>For patients with chronic medical conditions (present &gt;6m) </a:t>
            </a:r>
          </a:p>
          <a:p>
            <a:r>
              <a:rPr lang="en-US" sz="2000"/>
              <a:t>Opportunity to review &amp; co-ordinate care for next 12 months – what are the needs/goals for the patient?</a:t>
            </a:r>
          </a:p>
          <a:p>
            <a:endParaRPr lang="en-US" sz="2000"/>
          </a:p>
          <a:p>
            <a:r>
              <a:rPr lang="en-US" sz="2000"/>
              <a:t>Can also use to refer to allied health professionals</a:t>
            </a:r>
          </a:p>
          <a:p>
            <a:r>
              <a:rPr lang="en-US" sz="2000"/>
              <a:t>Allows up to 5 visits per calendar year with a Medicare rebate </a:t>
            </a:r>
          </a:p>
          <a:p>
            <a:pPr marL="0" indent="0">
              <a:buNone/>
            </a:pPr>
            <a:endParaRPr lang="en-US" sz="2000"/>
          </a:p>
          <a:p>
            <a:r>
              <a:rPr lang="en-US" sz="2000"/>
              <a:t>The plans can be reviewed on a 3-6 monthly basis (depending on complexity)</a:t>
            </a:r>
          </a:p>
          <a:p>
            <a:r>
              <a:rPr lang="en-US" sz="2000"/>
              <a:t>Opportunity to review if goals are being achieved &amp; what else needs to be done?</a:t>
            </a:r>
          </a:p>
          <a:p>
            <a:endParaRPr lang="en-US"/>
          </a:p>
          <a:p>
            <a:endParaRPr lang="en-US"/>
          </a:p>
          <a:p>
            <a:endParaRPr lang="en-US"/>
          </a:p>
        </p:txBody>
      </p:sp>
    </p:spTree>
    <p:extLst>
      <p:ext uri="{BB962C8B-B14F-4D97-AF65-F5344CB8AC3E}">
        <p14:creationId xmlns:p14="http://schemas.microsoft.com/office/powerpoint/2010/main" val="996593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E160-EB54-64B1-34A5-C8F6E18E8A4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9F64A47-D9DC-DD20-FE91-2BAA890D76D1}"/>
              </a:ext>
            </a:extLst>
          </p:cNvPr>
          <p:cNvSpPr>
            <a:spLocks noGrp="1"/>
          </p:cNvSpPr>
          <p:nvPr>
            <p:ph type="body" idx="1"/>
          </p:nvPr>
        </p:nvSpPr>
        <p:spPr>
          <a:xfrm>
            <a:off x="614680" y="2306162"/>
            <a:ext cx="9737634" cy="1500187"/>
          </a:xfrm>
        </p:spPr>
        <p:txBody>
          <a:bodyPr/>
          <a:lstStyle/>
          <a:p>
            <a:pPr marL="0" indent="0">
              <a:buNone/>
            </a:pPr>
            <a:r>
              <a:rPr lang="en-US" u="sng"/>
              <a:t>Case Conference </a:t>
            </a:r>
          </a:p>
          <a:p>
            <a:r>
              <a:rPr lang="en-US"/>
              <a:t>Complex medical issues </a:t>
            </a:r>
          </a:p>
          <a:p>
            <a:r>
              <a:rPr lang="en-US"/>
              <a:t>Can be </a:t>
            </a:r>
            <a:r>
              <a:rPr lang="en-US" err="1"/>
              <a:t>organised</a:t>
            </a:r>
            <a:r>
              <a:rPr lang="en-US"/>
              <a:t> by the GP or by another health professional – you can </a:t>
            </a:r>
            <a:r>
              <a:rPr lang="en-US" err="1"/>
              <a:t>organise</a:t>
            </a:r>
            <a:r>
              <a:rPr lang="en-US"/>
              <a:t>! </a:t>
            </a:r>
          </a:p>
          <a:p>
            <a:r>
              <a:rPr lang="en-US"/>
              <a:t>Billed per time spent on the case conference (Allied health can bill </a:t>
            </a:r>
            <a:r>
              <a:rPr lang="en-US" err="1"/>
              <a:t>medicare</a:t>
            </a:r>
            <a:r>
              <a:rPr lang="en-US"/>
              <a:t> too for this) </a:t>
            </a:r>
          </a:p>
          <a:p>
            <a:r>
              <a:rPr lang="en-US"/>
              <a:t>GPs may not be aware of this as an option </a:t>
            </a:r>
          </a:p>
        </p:txBody>
      </p:sp>
    </p:spTree>
    <p:extLst>
      <p:ext uri="{BB962C8B-B14F-4D97-AF65-F5344CB8AC3E}">
        <p14:creationId xmlns:p14="http://schemas.microsoft.com/office/powerpoint/2010/main" val="29803463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384D-4F07-3EA5-B981-4E61B9A3CD96}"/>
              </a:ext>
            </a:extLst>
          </p:cNvPr>
          <p:cNvSpPr>
            <a:spLocks noGrp="1"/>
          </p:cNvSpPr>
          <p:nvPr>
            <p:ph type="title"/>
          </p:nvPr>
        </p:nvSpPr>
        <p:spPr/>
        <p:txBody>
          <a:bodyPr/>
          <a:lstStyle/>
          <a:p>
            <a:r>
              <a:rPr lang="en-US"/>
              <a:t>Continuity of Care </a:t>
            </a:r>
          </a:p>
        </p:txBody>
      </p:sp>
      <p:sp>
        <p:nvSpPr>
          <p:cNvPr id="3" name="Text Placeholder 2">
            <a:extLst>
              <a:ext uri="{FF2B5EF4-FFF2-40B4-BE49-F238E27FC236}">
                <a16:creationId xmlns:a16="http://schemas.microsoft.com/office/drawing/2014/main" id="{BDA7EF24-ABC5-D11E-0CB5-078D8A2650B0}"/>
              </a:ext>
            </a:extLst>
          </p:cNvPr>
          <p:cNvSpPr>
            <a:spLocks noGrp="1"/>
          </p:cNvSpPr>
          <p:nvPr>
            <p:ph type="body" idx="1"/>
          </p:nvPr>
        </p:nvSpPr>
        <p:spPr>
          <a:xfrm>
            <a:off x="614680" y="2306162"/>
            <a:ext cx="10466404" cy="1500187"/>
          </a:xfrm>
        </p:spPr>
        <p:txBody>
          <a:bodyPr/>
          <a:lstStyle/>
          <a:p>
            <a:r>
              <a:rPr lang="en-US"/>
              <a:t>Stick to one regular GP for review appointments – Health assessments, GP Management plans, medication reviews </a:t>
            </a:r>
          </a:p>
          <a:p>
            <a:pPr marL="0" indent="0">
              <a:buNone/>
            </a:pPr>
            <a:endParaRPr lang="en-US"/>
          </a:p>
          <a:p>
            <a:r>
              <a:rPr lang="en-US"/>
              <a:t>If that GP is away on leave then best to defer it until they’re back – ensures continuity of care</a:t>
            </a:r>
          </a:p>
          <a:p>
            <a:pPr marL="0" indent="0">
              <a:buNone/>
            </a:pPr>
            <a:endParaRPr lang="en-US"/>
          </a:p>
          <a:p>
            <a:r>
              <a:rPr lang="en-US"/>
              <a:t>Acute problems with any available GP </a:t>
            </a:r>
          </a:p>
        </p:txBody>
      </p:sp>
    </p:spTree>
    <p:extLst>
      <p:ext uri="{BB962C8B-B14F-4D97-AF65-F5344CB8AC3E}">
        <p14:creationId xmlns:p14="http://schemas.microsoft.com/office/powerpoint/2010/main" val="24770904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21DBDF-0000-6DFA-B460-658CC9386E70}"/>
              </a:ext>
            </a:extLst>
          </p:cNvPr>
          <p:cNvSpPr>
            <a:spLocks noGrp="1"/>
          </p:cNvSpPr>
          <p:nvPr>
            <p:ph type="body" sz="quarter" idx="10"/>
          </p:nvPr>
        </p:nvSpPr>
        <p:spPr>
          <a:xfrm>
            <a:off x="2200275" y="1604351"/>
            <a:ext cx="7791450" cy="1514475"/>
          </a:xfrm>
        </p:spPr>
        <p:txBody>
          <a:bodyPr/>
          <a:lstStyle/>
          <a:p>
            <a:pPr algn="ctr"/>
            <a:endParaRPr lang="en-US"/>
          </a:p>
          <a:p>
            <a:pPr marL="0" indent="0" algn="ctr">
              <a:buNone/>
            </a:pPr>
            <a:r>
              <a:rPr lang="en-US"/>
              <a:t>Thank you for listening to the GP perspective!</a:t>
            </a:r>
          </a:p>
          <a:p>
            <a:pPr marL="0" indent="0" algn="ctr">
              <a:buNone/>
            </a:pPr>
            <a:endParaRPr lang="en-US"/>
          </a:p>
          <a:p>
            <a:pPr marL="0" indent="0" algn="ctr">
              <a:buNone/>
            </a:pPr>
            <a:r>
              <a:rPr lang="en-US"/>
              <a:t>Any Questions/Comments?</a:t>
            </a:r>
          </a:p>
        </p:txBody>
      </p:sp>
    </p:spTree>
    <p:extLst>
      <p:ext uri="{BB962C8B-B14F-4D97-AF65-F5344CB8AC3E}">
        <p14:creationId xmlns:p14="http://schemas.microsoft.com/office/powerpoint/2010/main" val="397212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904068" y="2709989"/>
            <a:ext cx="10383864" cy="1438021"/>
          </a:xfrm>
        </p:spPr>
        <p:txBody>
          <a:bodyPr/>
          <a:lstStyle/>
          <a:p>
            <a:r>
              <a:rPr lang="en-US">
                <a:effectLst/>
                <a:latin typeface="Arial" panose="020B0604020202020204" pitchFamily="34" charset="0"/>
                <a:ea typeface="Times New Roman" panose="02020603050405020304" pitchFamily="18" charset="0"/>
                <a:cs typeface="Times New Roman" panose="02020603050405020304" pitchFamily="18" charset="0"/>
              </a:rPr>
              <a:t>What is preventive health? </a:t>
            </a:r>
            <a:br>
              <a:rPr lang="en-AU">
                <a:effectLst/>
                <a:latin typeface="Arial" panose="020B0604020202020204" pitchFamily="34" charset="0"/>
                <a:ea typeface="Times New Roman" panose="02020603050405020304" pitchFamily="18" charset="0"/>
                <a:cs typeface="Times New Roman" panose="02020603050405020304" pitchFamily="18" charset="0"/>
              </a:rPr>
            </a:br>
            <a:endParaRPr lang="en-US"/>
          </a:p>
        </p:txBody>
      </p:sp>
    </p:spTree>
    <p:extLst>
      <p:ext uri="{BB962C8B-B14F-4D97-AF65-F5344CB8AC3E}">
        <p14:creationId xmlns:p14="http://schemas.microsoft.com/office/powerpoint/2010/main" val="34787253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58F0B-DB91-CE98-32DD-2CE6574B63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7340" y="398585"/>
            <a:ext cx="3837320" cy="5634712"/>
          </a:xfrm>
          <a:prstGeom prst="rect">
            <a:avLst/>
          </a:prstGeom>
        </p:spPr>
      </p:pic>
    </p:spTree>
    <p:extLst>
      <p:ext uri="{BB962C8B-B14F-4D97-AF65-F5344CB8AC3E}">
        <p14:creationId xmlns:p14="http://schemas.microsoft.com/office/powerpoint/2010/main" val="28736926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D0B73E-088D-10C1-80B3-B6B06A3258E9}"/>
              </a:ext>
            </a:extLst>
          </p:cNvPr>
          <p:cNvSpPr>
            <a:spLocks noGrp="1"/>
          </p:cNvSpPr>
          <p:nvPr>
            <p:ph sz="half" idx="1"/>
          </p:nvPr>
        </p:nvSpPr>
        <p:spPr>
          <a:xfrm>
            <a:off x="253999" y="3334479"/>
            <a:ext cx="3848101" cy="2812672"/>
          </a:xfrm>
        </p:spPr>
        <p:txBody>
          <a:bodyPr lIns="91440" tIns="45720" rIns="91440" bIns="45720" anchor="t"/>
          <a:lstStyle/>
          <a:p>
            <a:pPr marL="0" indent="0">
              <a:buNone/>
            </a:pPr>
            <a:r>
              <a:rPr lang="en-US" b="1">
                <a:solidFill>
                  <a:schemeClr val="accent4"/>
                </a:solidFill>
              </a:rPr>
              <a:t>SIL provider training</a:t>
            </a:r>
          </a:p>
          <a:p>
            <a:pPr marL="0" indent="0">
              <a:buNone/>
            </a:pPr>
            <a:r>
              <a:rPr lang="en-US">
                <a:latin typeface="Arial"/>
                <a:cs typeface="Arial"/>
              </a:rPr>
              <a:t>We will hold more workshops this year. </a:t>
            </a:r>
          </a:p>
          <a:p>
            <a:pPr marL="0" indent="0">
              <a:buNone/>
            </a:pPr>
            <a:r>
              <a:rPr lang="en-US"/>
              <a:t>If you have colleagues who may be interested, please contact our team at </a:t>
            </a:r>
            <a:r>
              <a:rPr lang="en-US">
                <a:hlinkClick r:id="rId3"/>
              </a:rPr>
              <a:t>intellectualdisability@cesphn.com.au</a:t>
            </a:r>
            <a:r>
              <a:rPr lang="en-US"/>
              <a:t>. </a:t>
            </a:r>
            <a:br>
              <a:rPr lang="en-US"/>
            </a:br>
            <a:endParaRPr lang="en-US"/>
          </a:p>
          <a:p>
            <a:pPr marL="0" indent="0">
              <a:buNone/>
            </a:pPr>
            <a:endParaRPr lang="en-US" sz="2000"/>
          </a:p>
          <a:p>
            <a:endParaRPr lang="en-US"/>
          </a:p>
          <a:p>
            <a:pPr marL="0" indent="0">
              <a:buNone/>
            </a:pPr>
            <a:br>
              <a:rPr lang="en-US"/>
            </a:br>
            <a:endParaRPr lang="en-US"/>
          </a:p>
        </p:txBody>
      </p:sp>
      <p:sp>
        <p:nvSpPr>
          <p:cNvPr id="3" name="Title 2">
            <a:extLst>
              <a:ext uri="{FF2B5EF4-FFF2-40B4-BE49-F238E27FC236}">
                <a16:creationId xmlns:a16="http://schemas.microsoft.com/office/drawing/2014/main" id="{57110006-65CB-9D8E-F4C7-77525F60DA47}"/>
              </a:ext>
            </a:extLst>
          </p:cNvPr>
          <p:cNvSpPr>
            <a:spLocks noGrp="1"/>
          </p:cNvSpPr>
          <p:nvPr>
            <p:ph type="title"/>
          </p:nvPr>
        </p:nvSpPr>
        <p:spPr/>
        <p:txBody>
          <a:bodyPr/>
          <a:lstStyle/>
          <a:p>
            <a:r>
              <a:rPr lang="en-US"/>
              <a:t>Project GROW</a:t>
            </a:r>
            <a:endParaRPr lang="en-AU"/>
          </a:p>
        </p:txBody>
      </p:sp>
      <p:graphicFrame>
        <p:nvGraphicFramePr>
          <p:cNvPr id="4" name="Content Placeholder 8">
            <a:extLst>
              <a:ext uri="{FF2B5EF4-FFF2-40B4-BE49-F238E27FC236}">
                <a16:creationId xmlns:a16="http://schemas.microsoft.com/office/drawing/2014/main" id="{E2878AC1-0EC3-7B47-E5F8-9B5015D99CB8}"/>
              </a:ext>
            </a:extLst>
          </p:cNvPr>
          <p:cNvGraphicFramePr>
            <a:graphicFrameLocks/>
          </p:cNvGraphicFramePr>
          <p:nvPr>
            <p:extLst>
              <p:ext uri="{D42A27DB-BD31-4B8C-83A1-F6EECF244321}">
                <p14:modId xmlns:p14="http://schemas.microsoft.com/office/powerpoint/2010/main" val="6340317"/>
              </p:ext>
            </p:extLst>
          </p:nvPr>
        </p:nvGraphicFramePr>
        <p:xfrm>
          <a:off x="4102100" y="1789716"/>
          <a:ext cx="5194300" cy="5334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EFA99804-6E38-700F-67B3-A0B1EBABF17F}"/>
              </a:ext>
            </a:extLst>
          </p:cNvPr>
          <p:cNvSpPr txBox="1"/>
          <p:nvPr/>
        </p:nvSpPr>
        <p:spPr>
          <a:xfrm>
            <a:off x="9392313" y="2113566"/>
            <a:ext cx="2098339" cy="3046988"/>
          </a:xfrm>
          <a:prstGeom prst="rect">
            <a:avLst/>
          </a:prstGeom>
          <a:noFill/>
        </p:spPr>
        <p:txBody>
          <a:bodyPr wrap="square">
            <a:spAutoFit/>
          </a:bodyPr>
          <a:lstStyle/>
          <a:p>
            <a:r>
              <a:rPr lang="en-US" sz="2400" b="1">
                <a:solidFill>
                  <a:schemeClr val="accent2"/>
                </a:solidFill>
                <a:latin typeface="Arial" panose="020B0604020202020204" pitchFamily="34" charset="0"/>
                <a:cs typeface="Arial" panose="020B0604020202020204" pitchFamily="34" charset="0"/>
              </a:rPr>
              <a:t>GROW Service Navigators </a:t>
            </a:r>
            <a:r>
              <a:rPr lang="en-US" sz="2400">
                <a:latin typeface="Arial" panose="020B0604020202020204" pitchFamily="34" charset="0"/>
                <a:cs typeface="Arial" panose="020B0604020202020204" pitchFamily="34" charset="0"/>
              </a:rPr>
              <a:t>are  available for ongoing support, referral pathways. </a:t>
            </a:r>
          </a:p>
        </p:txBody>
      </p:sp>
      <p:sp>
        <p:nvSpPr>
          <p:cNvPr id="14" name="TextBox 13">
            <a:extLst>
              <a:ext uri="{FF2B5EF4-FFF2-40B4-BE49-F238E27FC236}">
                <a16:creationId xmlns:a16="http://schemas.microsoft.com/office/drawing/2014/main" id="{18F528A5-1F7F-9417-4E13-EB2B7A6E6080}"/>
              </a:ext>
            </a:extLst>
          </p:cNvPr>
          <p:cNvSpPr txBox="1"/>
          <p:nvPr/>
        </p:nvSpPr>
        <p:spPr>
          <a:xfrm>
            <a:off x="701348" y="2113566"/>
            <a:ext cx="6096000" cy="1107996"/>
          </a:xfrm>
          <a:prstGeom prst="rect">
            <a:avLst/>
          </a:prstGeom>
          <a:noFill/>
        </p:spPr>
        <p:txBody>
          <a:bodyPr wrap="square">
            <a:spAutoFit/>
          </a:bodyPr>
          <a:lstStyle/>
          <a:p>
            <a:pPr marL="0" indent="0">
              <a:buNone/>
            </a:pPr>
            <a:r>
              <a:rPr lang="en-US" sz="2400" b="1">
                <a:solidFill>
                  <a:schemeClr val="accent4"/>
                </a:solidFill>
                <a:latin typeface="Arial" panose="020B0604020202020204" pitchFamily="34" charset="0"/>
                <a:cs typeface="Arial" panose="020B0604020202020204" pitchFamily="34" charset="0"/>
              </a:rPr>
              <a:t>Training in general and dental </a:t>
            </a:r>
          </a:p>
          <a:p>
            <a:pPr marL="0" indent="0">
              <a:buNone/>
            </a:pPr>
            <a:r>
              <a:rPr lang="en-US" sz="2400" b="1">
                <a:solidFill>
                  <a:schemeClr val="accent4"/>
                </a:solidFill>
                <a:latin typeface="Arial" panose="020B0604020202020204" pitchFamily="34" charset="0"/>
                <a:cs typeface="Arial" panose="020B0604020202020204" pitchFamily="34" charset="0"/>
              </a:rPr>
              <a:t> practices</a:t>
            </a:r>
          </a:p>
          <a:p>
            <a:pPr marL="0" indent="0">
              <a:buNone/>
            </a:pPr>
            <a:r>
              <a:rPr lang="en-US" sz="1800" b="1">
                <a:solidFill>
                  <a:schemeClr val="accent4"/>
                </a:solidFill>
              </a:rPr>
              <a:t> </a:t>
            </a:r>
          </a:p>
        </p:txBody>
      </p:sp>
    </p:spTree>
    <p:extLst>
      <p:ext uri="{BB962C8B-B14F-4D97-AF65-F5344CB8AC3E}">
        <p14:creationId xmlns:p14="http://schemas.microsoft.com/office/powerpoint/2010/main" val="28425755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B518DE-125F-AE93-42E1-51BC970C8870}"/>
              </a:ext>
            </a:extLst>
          </p:cNvPr>
          <p:cNvSpPr>
            <a:spLocks noGrp="1"/>
          </p:cNvSpPr>
          <p:nvPr>
            <p:ph sz="half" idx="1"/>
          </p:nvPr>
        </p:nvSpPr>
        <p:spPr>
          <a:xfrm>
            <a:off x="189157" y="4684718"/>
            <a:ext cx="3739664" cy="1031875"/>
          </a:xfrm>
        </p:spPr>
        <p:txBody>
          <a:bodyPr/>
          <a:lstStyle/>
          <a:p>
            <a:pPr marL="0" indent="0">
              <a:buNone/>
            </a:pPr>
            <a:endParaRPr lang="en-US" sz="2400">
              <a:latin typeface="Arial"/>
              <a:ea typeface="Calibri" panose="020F0502020204030204"/>
              <a:cs typeface="Calibri" panose="020F0502020204030204"/>
            </a:endParaRPr>
          </a:p>
          <a:p>
            <a:pPr marL="0" indent="0" algn="ctr">
              <a:buNone/>
            </a:pPr>
            <a:r>
              <a:rPr lang="en-US" sz="2400" b="1">
                <a:latin typeface="Arial"/>
                <a:ea typeface="Calibri" panose="020F0502020204030204"/>
                <a:cs typeface="Calibri" panose="020F0502020204030204"/>
              </a:rPr>
              <a:t>Naomi Halligan </a:t>
            </a:r>
          </a:p>
          <a:p>
            <a:pPr marL="0" indent="0" algn="ctr">
              <a:buNone/>
            </a:pPr>
            <a:r>
              <a:rPr lang="en-US" sz="2400">
                <a:latin typeface="Arial"/>
                <a:ea typeface="Calibri" panose="020F0502020204030204"/>
                <a:cs typeface="Calibri" panose="020F0502020204030204"/>
              </a:rPr>
              <a:t>9304 8640</a:t>
            </a:r>
            <a:endParaRPr lang="en-AU"/>
          </a:p>
          <a:p>
            <a:endParaRPr lang="en-AU"/>
          </a:p>
        </p:txBody>
      </p:sp>
      <p:sp>
        <p:nvSpPr>
          <p:cNvPr id="3" name="Title 2">
            <a:extLst>
              <a:ext uri="{FF2B5EF4-FFF2-40B4-BE49-F238E27FC236}">
                <a16:creationId xmlns:a16="http://schemas.microsoft.com/office/drawing/2014/main" id="{39EF8607-45AF-355F-256C-5C0A679DD140}"/>
              </a:ext>
            </a:extLst>
          </p:cNvPr>
          <p:cNvSpPr>
            <a:spLocks noGrp="1"/>
          </p:cNvSpPr>
          <p:nvPr>
            <p:ph type="title"/>
          </p:nvPr>
        </p:nvSpPr>
        <p:spPr>
          <a:xfrm>
            <a:off x="609600" y="549191"/>
            <a:ext cx="8211820" cy="1031875"/>
          </a:xfrm>
        </p:spPr>
        <p:txBody>
          <a:bodyPr lIns="91440" tIns="45720" rIns="91440" bIns="45720" anchor="b"/>
          <a:lstStyle/>
          <a:p>
            <a:r>
              <a:rPr lang="en-AU">
                <a:latin typeface="Arial"/>
                <a:cs typeface="Arial"/>
              </a:rPr>
              <a:t>GROW Educators and Service Navigators </a:t>
            </a:r>
          </a:p>
        </p:txBody>
      </p:sp>
      <p:pic>
        <p:nvPicPr>
          <p:cNvPr id="7" name="Picture 4" descr="Naomi Halligan">
            <a:extLst>
              <a:ext uri="{FF2B5EF4-FFF2-40B4-BE49-F238E27FC236}">
                <a16:creationId xmlns:a16="http://schemas.microsoft.com/office/drawing/2014/main" id="{8269436B-736F-500F-E82A-2EA0C6791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9401"/>
            <a:ext cx="2879198" cy="28791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ominique Abagi">
            <a:extLst>
              <a:ext uri="{FF2B5EF4-FFF2-40B4-BE49-F238E27FC236}">
                <a16:creationId xmlns:a16="http://schemas.microsoft.com/office/drawing/2014/main" id="{209654FA-E27E-E79F-8BB0-E4393A74B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72" y="2014722"/>
            <a:ext cx="2879198" cy="28791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73F046-6C2D-E1D9-2598-33AA154A8545}"/>
              </a:ext>
            </a:extLst>
          </p:cNvPr>
          <p:cNvSpPr txBox="1"/>
          <p:nvPr/>
        </p:nvSpPr>
        <p:spPr>
          <a:xfrm>
            <a:off x="3575687" y="5106167"/>
            <a:ext cx="3351870" cy="830997"/>
          </a:xfrm>
          <a:prstGeom prst="rect">
            <a:avLst/>
          </a:prstGeom>
          <a:noFill/>
        </p:spPr>
        <p:txBody>
          <a:bodyPr wrap="square">
            <a:spAutoFit/>
          </a:bodyPr>
          <a:lstStyle/>
          <a:p>
            <a:pPr marL="0" indent="0" algn="ctr">
              <a:buNone/>
            </a:pPr>
            <a:r>
              <a:rPr lang="en-US" sz="2400" b="1">
                <a:latin typeface="Arial"/>
                <a:ea typeface="Calibri" panose="020F0502020204030204"/>
                <a:cs typeface="Calibri" panose="020F0502020204030204"/>
              </a:rPr>
              <a:t>Dominique Abagi </a:t>
            </a:r>
          </a:p>
          <a:p>
            <a:pPr marL="0" indent="0" algn="ctr">
              <a:buNone/>
            </a:pPr>
            <a:r>
              <a:rPr lang="en-US" sz="2400">
                <a:latin typeface="Arial"/>
                <a:ea typeface="Calibri" panose="020F0502020204030204"/>
                <a:cs typeface="Calibri" panose="020F0502020204030204"/>
              </a:rPr>
              <a:t>9304 8739</a:t>
            </a:r>
          </a:p>
        </p:txBody>
      </p:sp>
      <p:sp>
        <p:nvSpPr>
          <p:cNvPr id="12" name="TextBox 11">
            <a:extLst>
              <a:ext uri="{FF2B5EF4-FFF2-40B4-BE49-F238E27FC236}">
                <a16:creationId xmlns:a16="http://schemas.microsoft.com/office/drawing/2014/main" id="{8DCC96CF-1FE3-9742-E497-20F4A1C1B54C}"/>
              </a:ext>
            </a:extLst>
          </p:cNvPr>
          <p:cNvSpPr txBox="1"/>
          <p:nvPr/>
        </p:nvSpPr>
        <p:spPr>
          <a:xfrm>
            <a:off x="6919537" y="1962784"/>
            <a:ext cx="5167360" cy="1938992"/>
          </a:xfrm>
          <a:prstGeom prst="rect">
            <a:avLst/>
          </a:prstGeom>
          <a:noFill/>
        </p:spPr>
        <p:txBody>
          <a:bodyPr wrap="square">
            <a:spAutoFit/>
          </a:bodyPr>
          <a:lstStyle/>
          <a:p>
            <a:pPr marL="0" indent="0">
              <a:buNone/>
            </a:pPr>
            <a:r>
              <a:rPr lang="en-AU" sz="2400">
                <a:latin typeface="Arial" panose="020B0604020202020204" pitchFamily="34" charset="0"/>
                <a:cs typeface="Arial" panose="020B0604020202020204" pitchFamily="34" charset="0"/>
              </a:rPr>
              <a:t>For more information about GROW visit, our Website:</a:t>
            </a:r>
          </a:p>
          <a:p>
            <a:pPr marL="0" indent="0" algn="ctr">
              <a:buNone/>
            </a:pPr>
            <a:r>
              <a:rPr lang="en-AU" sz="2400">
                <a:solidFill>
                  <a:schemeClr val="accent4"/>
                </a:solidFill>
                <a:latin typeface="Arial" panose="020B0604020202020204" pitchFamily="34" charset="0"/>
                <a:cs typeface="Arial" panose="020B0604020202020204" pitchFamily="34" charset="0"/>
              </a:rPr>
              <a:t> </a:t>
            </a:r>
            <a:r>
              <a:rPr lang="en-AU" sz="2400">
                <a:solidFill>
                  <a:schemeClr val="accent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https://www.cesphn.org.au/general-practice/help-my-patients-with/intellectual-disability</a:t>
            </a:r>
            <a:r>
              <a:rPr lang="en-AU" sz="2400">
                <a:solidFill>
                  <a:schemeClr val="accent4"/>
                </a:solidFill>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553A8E89-5374-8E6D-E007-17B430F0FAEC}"/>
              </a:ext>
            </a:extLst>
          </p:cNvPr>
          <p:cNvPicPr>
            <a:picLocks noChangeAspect="1"/>
          </p:cNvPicPr>
          <p:nvPr/>
        </p:nvPicPr>
        <p:blipFill>
          <a:blip r:embed="rId5"/>
          <a:stretch>
            <a:fillRect/>
          </a:stretch>
        </p:blipFill>
        <p:spPr>
          <a:xfrm>
            <a:off x="8053371" y="3978801"/>
            <a:ext cx="2899691" cy="2879199"/>
          </a:xfrm>
          <a:prstGeom prst="rect">
            <a:avLst/>
          </a:prstGeom>
        </p:spPr>
      </p:pic>
      <p:sp>
        <p:nvSpPr>
          <p:cNvPr id="16" name="Rectangle 15">
            <a:extLst>
              <a:ext uri="{FF2B5EF4-FFF2-40B4-BE49-F238E27FC236}">
                <a16:creationId xmlns:a16="http://schemas.microsoft.com/office/drawing/2014/main" id="{B2B0674F-F392-A5A0-16AA-8CA50A1E797A}"/>
              </a:ext>
            </a:extLst>
          </p:cNvPr>
          <p:cNvSpPr/>
          <p:nvPr/>
        </p:nvSpPr>
        <p:spPr>
          <a:xfrm>
            <a:off x="9123583" y="4744933"/>
            <a:ext cx="920539" cy="1346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Content Placeholder 4" descr="A logo of hands and a tree&#10;&#10;Description automatically generated">
            <a:extLst>
              <a:ext uri="{FF2B5EF4-FFF2-40B4-BE49-F238E27FC236}">
                <a16:creationId xmlns:a16="http://schemas.microsoft.com/office/drawing/2014/main" id="{ECE9E31B-5718-8ABF-3C5B-95CB387D5A0B}"/>
              </a:ext>
            </a:extLst>
          </p:cNvPr>
          <p:cNvPicPr>
            <a:picLocks noGrp="1" noChangeAspect="1"/>
          </p:cNvPicPr>
          <p:nvPr>
            <p:ph sz="half" idx="10"/>
          </p:nvPr>
        </p:nvPicPr>
        <p:blipFill>
          <a:blip r:embed="rId6">
            <a:extLst>
              <a:ext uri="{28A0092B-C50C-407E-A947-70E740481C1C}">
                <a14:useLocalDpi xmlns:a14="http://schemas.microsoft.com/office/drawing/2010/main" val="0"/>
              </a:ext>
            </a:extLst>
          </a:blip>
          <a:stretch>
            <a:fillRect/>
          </a:stretch>
        </p:blipFill>
        <p:spPr>
          <a:xfrm>
            <a:off x="9123583" y="4744933"/>
            <a:ext cx="881700" cy="1298504"/>
          </a:xfrm>
          <a:prstGeom prst="rect">
            <a:avLst/>
          </a:prstGeom>
        </p:spPr>
      </p:pic>
      <p:sp>
        <p:nvSpPr>
          <p:cNvPr id="20" name="TextBox 19">
            <a:extLst>
              <a:ext uri="{FF2B5EF4-FFF2-40B4-BE49-F238E27FC236}">
                <a16:creationId xmlns:a16="http://schemas.microsoft.com/office/drawing/2014/main" id="{73174F7C-7953-828D-29A0-66D9F641E1B0}"/>
              </a:ext>
            </a:extLst>
          </p:cNvPr>
          <p:cNvSpPr txBox="1"/>
          <p:nvPr/>
        </p:nvSpPr>
        <p:spPr>
          <a:xfrm>
            <a:off x="505128" y="6098311"/>
            <a:ext cx="6639303" cy="461665"/>
          </a:xfrm>
          <a:prstGeom prst="rect">
            <a:avLst/>
          </a:prstGeom>
          <a:noFill/>
        </p:spPr>
        <p:txBody>
          <a:bodyPr wrap="square">
            <a:spAutoFit/>
          </a:bodyPr>
          <a:lstStyle/>
          <a:p>
            <a:pPr algn="ctr"/>
            <a:r>
              <a:rPr lang="en-AU" altLang="en-US" sz="2400">
                <a:solidFill>
                  <a:schemeClr val="accent4"/>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a:t>
            </a:r>
            <a:r>
              <a:rPr kumimoji="0" lang="en-AU" altLang="en-US" sz="2400" b="0" i="0" u="none" strike="noStrike" cap="none" normalizeH="0" baseline="0">
                <a:ln>
                  <a:noFill/>
                </a:ln>
                <a:solidFill>
                  <a:schemeClr val="accent4"/>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ntellectualdisability</a:t>
            </a:r>
            <a:r>
              <a:rPr lang="en-AU" altLang="en-US" sz="2400">
                <a:solidFill>
                  <a:schemeClr val="accent4"/>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@cesphn.com.au</a:t>
            </a:r>
            <a:endParaRPr lang="en-AU" sz="24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0665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445E4-3D76-07A5-C983-5F514BA1A869}"/>
              </a:ext>
            </a:extLst>
          </p:cNvPr>
          <p:cNvSpPr>
            <a:spLocks noGrp="1"/>
          </p:cNvSpPr>
          <p:nvPr>
            <p:ph sz="half" idx="1"/>
          </p:nvPr>
        </p:nvSpPr>
        <p:spPr>
          <a:xfrm>
            <a:off x="4781550" y="2091690"/>
            <a:ext cx="7086600" cy="4061460"/>
          </a:xfrm>
        </p:spPr>
        <p:txBody>
          <a:bodyPr/>
          <a:lstStyle/>
          <a:p>
            <a:pPr marL="0" indent="0">
              <a:lnSpc>
                <a:spcPct val="150000"/>
              </a:lnSpc>
              <a:buNone/>
            </a:pPr>
            <a:r>
              <a:rPr lang="en-US"/>
              <a:t>The </a:t>
            </a:r>
            <a:r>
              <a:rPr lang="en-AU" kern="100">
                <a:effectLst/>
                <a:ea typeface="Aptos" panose="020B0004020202020204" pitchFamily="34" charset="0"/>
              </a:rPr>
              <a:t>Network is a collaborative forum of representatives from across the </a:t>
            </a:r>
            <a:r>
              <a:rPr lang="en-AU" b="1" kern="100">
                <a:effectLst/>
                <a:ea typeface="Aptos" panose="020B0004020202020204" pitchFamily="34" charset="0"/>
              </a:rPr>
              <a:t>disability and health sectors. </a:t>
            </a:r>
          </a:p>
          <a:p>
            <a:pPr marL="0" indent="0">
              <a:lnSpc>
                <a:spcPct val="150000"/>
              </a:lnSpc>
              <a:buNone/>
            </a:pPr>
            <a:r>
              <a:rPr lang="en-AU" kern="100">
                <a:effectLst/>
                <a:ea typeface="Aptos" panose="020B0004020202020204" pitchFamily="34" charset="0"/>
              </a:rPr>
              <a:t>Our </a:t>
            </a:r>
            <a:r>
              <a:rPr lang="en-AU" b="1" kern="100">
                <a:effectLst/>
                <a:ea typeface="Aptos" panose="020B0004020202020204" pitchFamily="34" charset="0"/>
              </a:rPr>
              <a:t>goal</a:t>
            </a:r>
            <a:r>
              <a:rPr lang="en-AU" kern="100">
                <a:effectLst/>
                <a:ea typeface="Aptos" panose="020B0004020202020204" pitchFamily="34" charset="0"/>
              </a:rPr>
              <a:t> is to build connection between the sectors and support more integrated, inclusive approaches to care and support.</a:t>
            </a:r>
          </a:p>
          <a:p>
            <a:pPr marL="0" indent="0">
              <a:buNone/>
            </a:pPr>
            <a:endParaRPr lang="en-AU" kern="100">
              <a:ea typeface="Aptos" panose="020B0004020202020204" pitchFamily="34" charset="0"/>
            </a:endParaRPr>
          </a:p>
          <a:p>
            <a:pPr marL="0" indent="0">
              <a:buNone/>
            </a:pPr>
            <a:endParaRPr lang="en-AU" kern="100">
              <a:ea typeface="Aptos" panose="020B0004020202020204" pitchFamily="34" charset="0"/>
            </a:endParaRPr>
          </a:p>
        </p:txBody>
      </p:sp>
      <p:sp>
        <p:nvSpPr>
          <p:cNvPr id="3" name="Title 2">
            <a:extLst>
              <a:ext uri="{FF2B5EF4-FFF2-40B4-BE49-F238E27FC236}">
                <a16:creationId xmlns:a16="http://schemas.microsoft.com/office/drawing/2014/main" id="{DD834C52-DDA5-1D9C-0E51-DACDE0922BB4}"/>
              </a:ext>
            </a:extLst>
          </p:cNvPr>
          <p:cNvSpPr>
            <a:spLocks noGrp="1"/>
          </p:cNvSpPr>
          <p:nvPr>
            <p:ph type="title"/>
          </p:nvPr>
        </p:nvSpPr>
        <p:spPr/>
        <p:txBody>
          <a:bodyPr/>
          <a:lstStyle/>
          <a:p>
            <a:r>
              <a:rPr lang="en-US"/>
              <a:t>CESPHN Disability </a:t>
            </a:r>
            <a:r>
              <a:rPr lang="en-AU" kern="100">
                <a:effectLst/>
                <a:ea typeface="Aptos" panose="020B0004020202020204" pitchFamily="34" charset="0"/>
              </a:rPr>
              <a:t>Network </a:t>
            </a:r>
            <a:endParaRPr lang="en-AU"/>
          </a:p>
        </p:txBody>
      </p:sp>
      <p:sp>
        <p:nvSpPr>
          <p:cNvPr id="5" name="Freeform 2">
            <a:extLst>
              <a:ext uri="{FF2B5EF4-FFF2-40B4-BE49-F238E27FC236}">
                <a16:creationId xmlns:a16="http://schemas.microsoft.com/office/drawing/2014/main" id="{65110C58-9058-FBD6-5E62-BC555D993370}"/>
              </a:ext>
            </a:extLst>
          </p:cNvPr>
          <p:cNvSpPr/>
          <p:nvPr/>
        </p:nvSpPr>
        <p:spPr>
          <a:xfrm>
            <a:off x="711200" y="2091690"/>
            <a:ext cx="3695700" cy="3127356"/>
          </a:xfrm>
          <a:custGeom>
            <a:avLst/>
            <a:gdLst/>
            <a:ahLst/>
            <a:cxnLst/>
            <a:rect l="l" t="t" r="r" b="b"/>
            <a:pathLst>
              <a:path w="2105522" h="1926552">
                <a:moveTo>
                  <a:pt x="0" y="0"/>
                </a:moveTo>
                <a:lnTo>
                  <a:pt x="2105522" y="0"/>
                </a:lnTo>
                <a:lnTo>
                  <a:pt x="2105522" y="1926552"/>
                </a:lnTo>
                <a:lnTo>
                  <a:pt x="0" y="1926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TextBox 6">
            <a:extLst>
              <a:ext uri="{FF2B5EF4-FFF2-40B4-BE49-F238E27FC236}">
                <a16:creationId xmlns:a16="http://schemas.microsoft.com/office/drawing/2014/main" id="{F6CCF980-8B60-AE54-C34E-DBDAF5A5F3B4}"/>
              </a:ext>
            </a:extLst>
          </p:cNvPr>
          <p:cNvSpPr txBox="1"/>
          <p:nvPr/>
        </p:nvSpPr>
        <p:spPr>
          <a:xfrm>
            <a:off x="819784" y="6181418"/>
            <a:ext cx="10552431" cy="523220"/>
          </a:xfrm>
          <a:prstGeom prst="rect">
            <a:avLst/>
          </a:prstGeom>
          <a:noFill/>
        </p:spPr>
        <p:txBody>
          <a:bodyPr wrap="square">
            <a:spAutoFit/>
          </a:bodyPr>
          <a:lstStyle/>
          <a:p>
            <a:pPr marL="0" indent="0">
              <a:buNone/>
            </a:pPr>
            <a:r>
              <a:rPr lang="en-AU" sz="2800" kern="100">
                <a:effectLst/>
                <a:latin typeface="Arial" panose="020B0604020202020204" pitchFamily="34" charset="0"/>
                <a:ea typeface="Aptos" panose="020B0004020202020204" pitchFamily="34" charset="0"/>
                <a:cs typeface="Arial" panose="020B0604020202020204" pitchFamily="34" charset="0"/>
              </a:rPr>
              <a:t>To join or find out more email, </a:t>
            </a:r>
            <a:r>
              <a:rPr lang="en-AU" sz="2800" kern="100">
                <a:effectLst/>
                <a:latin typeface="Arial" panose="020B0604020202020204" pitchFamily="34" charset="0"/>
                <a:ea typeface="Aptos" panose="020B0004020202020204" pitchFamily="34" charset="0"/>
                <a:cs typeface="Arial" panose="020B0604020202020204" pitchFamily="34" charset="0"/>
                <a:hlinkClick r:id="rId4"/>
              </a:rPr>
              <a:t>disability@cesphn.com.au</a:t>
            </a:r>
            <a:r>
              <a:rPr lang="en-AU" sz="2800" kern="100">
                <a:effectLst/>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8368324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CD25C-32F5-8689-55FA-4BFBD027B6AA}"/>
              </a:ext>
            </a:extLst>
          </p:cNvPr>
          <p:cNvSpPr>
            <a:spLocks noGrp="1"/>
          </p:cNvSpPr>
          <p:nvPr>
            <p:ph type="title"/>
          </p:nvPr>
        </p:nvSpPr>
        <p:spPr/>
        <p:txBody>
          <a:bodyPr/>
          <a:lstStyle/>
          <a:p>
            <a:r>
              <a:rPr lang="en-AU"/>
              <a:t>Community Service Directory </a:t>
            </a:r>
          </a:p>
        </p:txBody>
      </p:sp>
      <p:sp>
        <p:nvSpPr>
          <p:cNvPr id="4" name="Content Placeholder 3">
            <a:extLst>
              <a:ext uri="{FF2B5EF4-FFF2-40B4-BE49-F238E27FC236}">
                <a16:creationId xmlns:a16="http://schemas.microsoft.com/office/drawing/2014/main" id="{F2275A1D-54F3-8281-9EE0-C9AAADC7949D}"/>
              </a:ext>
            </a:extLst>
          </p:cNvPr>
          <p:cNvSpPr>
            <a:spLocks noGrp="1"/>
          </p:cNvSpPr>
          <p:nvPr>
            <p:ph sz="half" idx="10"/>
          </p:nvPr>
        </p:nvSpPr>
        <p:spPr>
          <a:xfrm>
            <a:off x="6781800" y="2181225"/>
            <a:ext cx="4635500" cy="4351338"/>
          </a:xfrm>
        </p:spPr>
        <p:txBody>
          <a:bodyPr lIns="91440" tIns="45720" rIns="91440" bIns="45720" anchor="t"/>
          <a:lstStyle/>
          <a:p>
            <a:pPr marL="0" indent="0">
              <a:buNone/>
            </a:pPr>
            <a:r>
              <a:rPr lang="en-AU" kern="100">
                <a:effectLst/>
                <a:ea typeface="Aptos" panose="020B0004020202020204" pitchFamily="34" charset="0"/>
              </a:rPr>
              <a:t>The purpose of the directory is to help people better understand what local health services are available to them.</a:t>
            </a:r>
          </a:p>
          <a:p>
            <a:pPr marL="0" indent="0">
              <a:buNone/>
            </a:pPr>
            <a:endParaRPr lang="en-AU" kern="100">
              <a:effectLst/>
              <a:ea typeface="Aptos" panose="020B0004020202020204" pitchFamily="34" charset="0"/>
            </a:endParaRPr>
          </a:p>
          <a:p>
            <a:pPr marL="0" indent="0">
              <a:buNone/>
            </a:pPr>
            <a:r>
              <a:rPr lang="en-AU" kern="100">
                <a:effectLst/>
                <a:latin typeface="Arial"/>
                <a:ea typeface="Aptos" panose="020B0004020202020204" pitchFamily="34" charset="0"/>
                <a:cs typeface="Arial"/>
              </a:rPr>
              <a:t>To </a:t>
            </a:r>
            <a:r>
              <a:rPr lang="en-AU" kern="100">
                <a:latin typeface="Arial"/>
                <a:ea typeface="Aptos" panose="020B0004020202020204" pitchFamily="34" charset="0"/>
                <a:cs typeface="Arial"/>
              </a:rPr>
              <a:t>add</a:t>
            </a:r>
            <a:r>
              <a:rPr lang="en-AU" kern="100">
                <a:effectLst/>
                <a:latin typeface="Arial"/>
                <a:ea typeface="Aptos" panose="020B0004020202020204" pitchFamily="34" charset="0"/>
                <a:cs typeface="Arial"/>
              </a:rPr>
              <a:t> your service to the directory or find out more, visit </a:t>
            </a:r>
            <a:r>
              <a:rPr lang="en-AU" b="1" kern="100">
                <a:effectLst/>
                <a:latin typeface="Arial"/>
                <a:ea typeface="Aptos" panose="020B0004020202020204" pitchFamily="34" charset="0"/>
                <a:cs typeface="Arial"/>
                <a:hlinkClick r:id="rId2"/>
              </a:rPr>
              <a:t>https://servicedirectory.cesphn.org.au/</a:t>
            </a:r>
            <a:r>
              <a:rPr lang="en-AU" b="1" kern="100">
                <a:effectLst/>
                <a:latin typeface="Arial"/>
                <a:ea typeface="Aptos" panose="020B0004020202020204" pitchFamily="34" charset="0"/>
                <a:cs typeface="Arial"/>
              </a:rPr>
              <a:t> </a:t>
            </a:r>
          </a:p>
          <a:p>
            <a:endParaRPr lang="en-AU"/>
          </a:p>
        </p:txBody>
      </p:sp>
      <p:pic>
        <p:nvPicPr>
          <p:cNvPr id="6" name="Picture 5">
            <a:extLst>
              <a:ext uri="{FF2B5EF4-FFF2-40B4-BE49-F238E27FC236}">
                <a16:creationId xmlns:a16="http://schemas.microsoft.com/office/drawing/2014/main" id="{C182625B-EC2B-5B38-DC50-490CFCF0B8D1}"/>
              </a:ext>
            </a:extLst>
          </p:cNvPr>
          <p:cNvPicPr>
            <a:picLocks noChangeAspect="1"/>
          </p:cNvPicPr>
          <p:nvPr/>
        </p:nvPicPr>
        <p:blipFill>
          <a:blip r:embed="rId3"/>
          <a:srcRect l="2317"/>
          <a:stretch/>
        </p:blipFill>
        <p:spPr>
          <a:xfrm>
            <a:off x="614680" y="2181225"/>
            <a:ext cx="5835840" cy="3887787"/>
          </a:xfrm>
          <a:prstGeom prst="rect">
            <a:avLst/>
          </a:prstGeom>
        </p:spPr>
      </p:pic>
    </p:spTree>
    <p:extLst>
      <p:ext uri="{BB962C8B-B14F-4D97-AF65-F5344CB8AC3E}">
        <p14:creationId xmlns:p14="http://schemas.microsoft.com/office/powerpoint/2010/main" val="12935668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7555A-7BE0-F46C-9775-775E8F377E0C}"/>
              </a:ext>
            </a:extLst>
          </p:cNvPr>
          <p:cNvSpPr>
            <a:spLocks noGrp="1"/>
          </p:cNvSpPr>
          <p:nvPr>
            <p:ph sz="half" idx="1"/>
          </p:nvPr>
        </p:nvSpPr>
        <p:spPr>
          <a:xfrm>
            <a:off x="614681" y="2162752"/>
            <a:ext cx="7928956" cy="4351338"/>
          </a:xfrm>
        </p:spPr>
        <p:txBody>
          <a:bodyPr/>
          <a:lstStyle/>
          <a:p>
            <a:pPr marL="0" indent="0">
              <a:buNone/>
            </a:pPr>
            <a:r>
              <a:rPr lang="en-AU" sz="1800" b="1"/>
              <a:t>Monday 13 April 2026, 12:30pm–1:30pm (online via Zoom)</a:t>
            </a:r>
          </a:p>
          <a:p>
            <a:pPr marL="0" indent="0">
              <a:buNone/>
            </a:pPr>
            <a:r>
              <a:rPr lang="en-AU" sz="1800" i="1"/>
              <a:t>Free, open to disability support teams</a:t>
            </a:r>
          </a:p>
          <a:p>
            <a:pPr marL="0" indent="0">
              <a:buNone/>
            </a:pPr>
            <a:endParaRPr lang="en-AU" sz="1800" i="1"/>
          </a:p>
          <a:p>
            <a:pPr marL="0" indent="0">
              <a:buNone/>
            </a:pPr>
            <a:r>
              <a:rPr lang="en-AU" sz="1800"/>
              <a:t>Focus of the session: </a:t>
            </a:r>
          </a:p>
          <a:p>
            <a:r>
              <a:rPr lang="en-AU" sz="1800"/>
              <a:t>Understanding the complex health needs of people with intellectual disability</a:t>
            </a:r>
          </a:p>
          <a:p>
            <a:r>
              <a:rPr lang="en-AU" sz="1800"/>
              <a:t>Strategies to improve access to health care</a:t>
            </a:r>
          </a:p>
          <a:p>
            <a:r>
              <a:rPr lang="en-AU" sz="1800"/>
              <a:t>How to use CHAP to strengthen coordinated care</a:t>
            </a:r>
          </a:p>
          <a:p>
            <a:r>
              <a:rPr lang="en-AU" sz="1800"/>
              <a:t>Role of disability support workers in improving communication and collaboration</a:t>
            </a:r>
          </a:p>
          <a:p>
            <a:pPr marL="0" indent="0">
              <a:buNone/>
            </a:pPr>
            <a:r>
              <a:rPr lang="en-AU" sz="1800"/>
              <a:t>Presenters: Professor Nick Lennox  and Catherine</a:t>
            </a:r>
          </a:p>
          <a:p>
            <a:endParaRPr lang="en-AU" sz="1800"/>
          </a:p>
          <a:p>
            <a:pPr marL="0" indent="0">
              <a:buNone/>
            </a:pPr>
            <a:endParaRPr lang="en-AU"/>
          </a:p>
        </p:txBody>
      </p:sp>
      <p:sp>
        <p:nvSpPr>
          <p:cNvPr id="3" name="Title 2">
            <a:extLst>
              <a:ext uri="{FF2B5EF4-FFF2-40B4-BE49-F238E27FC236}">
                <a16:creationId xmlns:a16="http://schemas.microsoft.com/office/drawing/2014/main" id="{A1DE69C6-5CC8-B284-DD62-68D6257402D2}"/>
              </a:ext>
            </a:extLst>
          </p:cNvPr>
          <p:cNvSpPr>
            <a:spLocks noGrp="1"/>
          </p:cNvSpPr>
          <p:nvPr>
            <p:ph type="title"/>
          </p:nvPr>
        </p:nvSpPr>
        <p:spPr>
          <a:xfrm>
            <a:off x="337589" y="343910"/>
            <a:ext cx="9083502" cy="1031875"/>
          </a:xfrm>
        </p:spPr>
        <p:txBody>
          <a:bodyPr/>
          <a:lstStyle/>
          <a:p>
            <a:br>
              <a:rPr lang="en-AU" sz="4000"/>
            </a:br>
            <a:r>
              <a:rPr lang="en-AU" sz="4000"/>
              <a:t>Webinar: Improving health outcomes for people with intellectual disability </a:t>
            </a:r>
          </a:p>
        </p:txBody>
      </p:sp>
      <p:pic>
        <p:nvPicPr>
          <p:cNvPr id="8" name="Picture 7">
            <a:extLst>
              <a:ext uri="{FF2B5EF4-FFF2-40B4-BE49-F238E27FC236}">
                <a16:creationId xmlns:a16="http://schemas.microsoft.com/office/drawing/2014/main" id="{ED9E6461-A6D5-E3B5-C9D3-960A7F717688}"/>
              </a:ext>
            </a:extLst>
          </p:cNvPr>
          <p:cNvPicPr>
            <a:picLocks noChangeAspect="1"/>
          </p:cNvPicPr>
          <p:nvPr/>
        </p:nvPicPr>
        <p:blipFill>
          <a:blip r:embed="rId2">
            <a:extLst>
              <a:ext uri="{28A0092B-C50C-407E-A947-70E740481C1C}">
                <a14:useLocalDpi xmlns:a14="http://schemas.microsoft.com/office/drawing/2010/main" val="0"/>
              </a:ext>
            </a:extLst>
          </a:blip>
          <a:srcRect l="12631" t="18730" r="7246" b="43810"/>
          <a:stretch>
            <a:fillRect/>
          </a:stretch>
        </p:blipFill>
        <p:spPr>
          <a:xfrm>
            <a:off x="8910405" y="2427515"/>
            <a:ext cx="2666914" cy="2644504"/>
          </a:xfrm>
          <a:prstGeom prst="rect">
            <a:avLst/>
          </a:prstGeom>
        </p:spPr>
      </p:pic>
    </p:spTree>
    <p:extLst>
      <p:ext uri="{BB962C8B-B14F-4D97-AF65-F5344CB8AC3E}">
        <p14:creationId xmlns:p14="http://schemas.microsoft.com/office/powerpoint/2010/main" val="16318882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D0B73E-088D-10C1-80B3-B6B06A3258E9}"/>
              </a:ext>
            </a:extLst>
          </p:cNvPr>
          <p:cNvSpPr>
            <a:spLocks noGrp="1"/>
          </p:cNvSpPr>
          <p:nvPr>
            <p:ph type="body" sz="quarter" idx="10"/>
          </p:nvPr>
        </p:nvSpPr>
        <p:spPr>
          <a:xfrm>
            <a:off x="1627119" y="255724"/>
            <a:ext cx="8345556" cy="1514475"/>
          </a:xfrm>
        </p:spPr>
        <p:txBody>
          <a:bodyPr/>
          <a:lstStyle/>
          <a:p>
            <a:r>
              <a:rPr lang="en-AU" sz="3600" b="1">
                <a:latin typeface="Arial"/>
                <a:cs typeface="Arial"/>
              </a:rPr>
              <a:t>Evaluation Survey: </a:t>
            </a:r>
            <a:r>
              <a:rPr lang="en-AU" sz="3600">
                <a:latin typeface="Arial"/>
                <a:cs typeface="Arial"/>
              </a:rPr>
              <a:t>please complete via the QR Code</a:t>
            </a:r>
            <a:endParaRPr lang="en-AU" sz="6000"/>
          </a:p>
        </p:txBody>
      </p:sp>
      <p:pic>
        <p:nvPicPr>
          <p:cNvPr id="3" name="Picture 2">
            <a:extLst>
              <a:ext uri="{FF2B5EF4-FFF2-40B4-BE49-F238E27FC236}">
                <a16:creationId xmlns:a16="http://schemas.microsoft.com/office/drawing/2014/main" id="{B240CA5D-49C0-3123-1588-05F985139FF9}"/>
              </a:ext>
            </a:extLst>
          </p:cNvPr>
          <p:cNvPicPr>
            <a:picLocks noChangeAspect="1"/>
          </p:cNvPicPr>
          <p:nvPr/>
        </p:nvPicPr>
        <p:blipFill>
          <a:blip r:embed="rId3"/>
          <a:stretch>
            <a:fillRect/>
          </a:stretch>
        </p:blipFill>
        <p:spPr>
          <a:xfrm>
            <a:off x="3239275" y="1165361"/>
            <a:ext cx="5121244" cy="5121244"/>
          </a:xfrm>
          <a:prstGeom prst="rect">
            <a:avLst/>
          </a:prstGeom>
        </p:spPr>
      </p:pic>
    </p:spTree>
    <p:extLst>
      <p:ext uri="{BB962C8B-B14F-4D97-AF65-F5344CB8AC3E}">
        <p14:creationId xmlns:p14="http://schemas.microsoft.com/office/powerpoint/2010/main" val="26378139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8CD83-2B8E-65C5-A4B0-49900B488D6E}"/>
              </a:ext>
            </a:extLst>
          </p:cNvPr>
          <p:cNvSpPr>
            <a:spLocks noGrp="1"/>
          </p:cNvSpPr>
          <p:nvPr>
            <p:ph type="title"/>
          </p:nvPr>
        </p:nvSpPr>
        <p:spPr>
          <a:xfrm>
            <a:off x="614680" y="414972"/>
            <a:ext cx="8211820" cy="1031875"/>
          </a:xfrm>
        </p:spPr>
        <p:txBody>
          <a:bodyPr anchor="b">
            <a:normAutofit/>
          </a:bodyPr>
          <a:lstStyle/>
          <a:p>
            <a:r>
              <a:rPr lang="en-AU"/>
              <a:t>Your feedback to us </a:t>
            </a:r>
          </a:p>
        </p:txBody>
      </p:sp>
      <p:graphicFrame>
        <p:nvGraphicFramePr>
          <p:cNvPr id="17" name="Text Placeholder 5">
            <a:extLst>
              <a:ext uri="{FF2B5EF4-FFF2-40B4-BE49-F238E27FC236}">
                <a16:creationId xmlns:a16="http://schemas.microsoft.com/office/drawing/2014/main" id="{0BA9B7F9-A2ED-25C3-96DA-FE6D5D89D5AB}"/>
              </a:ext>
            </a:extLst>
          </p:cNvPr>
          <p:cNvGraphicFramePr/>
          <p:nvPr>
            <p:extLst>
              <p:ext uri="{D42A27DB-BD31-4B8C-83A1-F6EECF244321}">
                <p14:modId xmlns:p14="http://schemas.microsoft.com/office/powerpoint/2010/main" val="4087627444"/>
              </p:ext>
            </p:extLst>
          </p:nvPr>
        </p:nvGraphicFramePr>
        <p:xfrm>
          <a:off x="3505200" y="209169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7864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E18B3B-3698-961E-2C41-BC5CE660C938}"/>
              </a:ext>
            </a:extLst>
          </p:cNvPr>
          <p:cNvSpPr>
            <a:spLocks noGrp="1"/>
          </p:cNvSpPr>
          <p:nvPr>
            <p:ph type="title"/>
          </p:nvPr>
        </p:nvSpPr>
        <p:spPr>
          <a:xfrm>
            <a:off x="5297762" y="329184"/>
            <a:ext cx="6251110" cy="1783080"/>
          </a:xfrm>
        </p:spPr>
        <p:txBody>
          <a:bodyPr anchor="b">
            <a:normAutofit/>
          </a:bodyPr>
          <a:lstStyle/>
          <a:p>
            <a:r>
              <a:rPr lang="en-AU" sz="3800" b="1"/>
              <a:t>Do you have a better understanding of:</a:t>
            </a:r>
            <a:endParaRPr lang="en-AU" sz="3800"/>
          </a:p>
        </p:txBody>
      </p:sp>
      <p:pic>
        <p:nvPicPr>
          <p:cNvPr id="4" name="Picture 3">
            <a:extLst>
              <a:ext uri="{FF2B5EF4-FFF2-40B4-BE49-F238E27FC236}">
                <a16:creationId xmlns:a16="http://schemas.microsoft.com/office/drawing/2014/main" id="{A27683C0-A14E-F6A0-C0C8-7F864E653EB9}"/>
              </a:ext>
            </a:extLst>
          </p:cNvPr>
          <p:cNvPicPr>
            <a:picLocks noChangeAspect="1"/>
          </p:cNvPicPr>
          <p:nvPr/>
        </p:nvPicPr>
        <p:blipFill rotWithShape="1">
          <a:blip r:embed="rId3"/>
          <a:srcRect r="131"/>
          <a:stretch/>
        </p:blipFill>
        <p:spPr>
          <a:xfrm>
            <a:off x="1401136" y="759193"/>
            <a:ext cx="3256546" cy="47953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EAC42F-D1E8-3A36-DC1F-567EE22F44F8}"/>
              </a:ext>
            </a:extLst>
          </p:cNvPr>
          <p:cNvSpPr>
            <a:spLocks noGrp="1"/>
          </p:cNvSpPr>
          <p:nvPr>
            <p:ph idx="1"/>
          </p:nvPr>
        </p:nvSpPr>
        <p:spPr>
          <a:xfrm>
            <a:off x="5297762" y="2706624"/>
            <a:ext cx="6251110" cy="2430860"/>
          </a:xfrm>
        </p:spPr>
        <p:txBody>
          <a:bodyPr vert="horz" lIns="91440" tIns="45720" rIns="91440" bIns="45720" rtlCol="0" anchor="t">
            <a:normAutofit/>
          </a:bodyPr>
          <a:lstStyle/>
          <a:p>
            <a:pPr>
              <a:buClr>
                <a:schemeClr val="accent2"/>
              </a:buClr>
              <a:buSzPct val="130000"/>
            </a:pPr>
            <a:r>
              <a:rPr lang="en-AU" sz="2200"/>
              <a:t>What preventive healthcare is and the importance of the  Annual Health Assessments.</a:t>
            </a:r>
            <a:endParaRPr lang="en-US" sz="2200"/>
          </a:p>
          <a:p>
            <a:pPr>
              <a:buClr>
                <a:schemeClr val="accent2"/>
              </a:buClr>
              <a:buSzPct val="130000"/>
            </a:pPr>
            <a:endParaRPr lang="en-AU" sz="2200"/>
          </a:p>
          <a:p>
            <a:pPr>
              <a:buClr>
                <a:schemeClr val="accent2"/>
              </a:buClr>
              <a:buSzPct val="130000"/>
            </a:pPr>
            <a:r>
              <a:rPr lang="en-AU" sz="2200">
                <a:ea typeface="+mn-lt"/>
                <a:cs typeface="+mn-lt"/>
              </a:rPr>
              <a:t>Your role, along with the roles and responsibilities of the person and their support team, to keep them healthy and well.</a:t>
            </a:r>
            <a:endParaRPr lang="en-AU" sz="2200">
              <a:ea typeface="Calibri"/>
              <a:cs typeface="Calibri"/>
            </a:endParaRPr>
          </a:p>
          <a:p>
            <a:pPr marL="0" indent="0">
              <a:buNone/>
            </a:pPr>
            <a:endParaRPr lang="en-AU" sz="2200"/>
          </a:p>
        </p:txBody>
      </p:sp>
    </p:spTree>
    <p:extLst>
      <p:ext uri="{BB962C8B-B14F-4D97-AF65-F5344CB8AC3E}">
        <p14:creationId xmlns:p14="http://schemas.microsoft.com/office/powerpoint/2010/main" val="25838704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6DCDD-F441-11EB-6470-41775B4090A2}"/>
              </a:ext>
            </a:extLst>
          </p:cNvPr>
          <p:cNvSpPr>
            <a:spLocks noGrp="1"/>
          </p:cNvSpPr>
          <p:nvPr>
            <p:ph type="title"/>
          </p:nvPr>
        </p:nvSpPr>
        <p:spPr>
          <a:xfrm>
            <a:off x="5297762" y="329184"/>
            <a:ext cx="6251110" cy="1783080"/>
          </a:xfrm>
        </p:spPr>
        <p:txBody>
          <a:bodyPr anchor="b">
            <a:normAutofit/>
          </a:bodyPr>
          <a:lstStyle/>
          <a:p>
            <a:r>
              <a:rPr lang="en-AU" sz="3800" b="1"/>
              <a:t>Do you feel more confident to:</a:t>
            </a:r>
            <a:endParaRPr lang="en-AU" sz="3800"/>
          </a:p>
        </p:txBody>
      </p:sp>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2DD3F91-734F-BCC8-2CDB-B28E6F78B4F1}"/>
              </a:ext>
            </a:extLst>
          </p:cNvPr>
          <p:cNvSpPr>
            <a:spLocks noGrp="1"/>
          </p:cNvSpPr>
          <p:nvPr>
            <p:ph idx="1"/>
          </p:nvPr>
        </p:nvSpPr>
        <p:spPr>
          <a:xfrm>
            <a:off x="5297762" y="2706624"/>
            <a:ext cx="6251110" cy="3483864"/>
          </a:xfrm>
        </p:spPr>
        <p:txBody>
          <a:bodyPr>
            <a:normAutofit/>
          </a:bodyPr>
          <a:lstStyle/>
          <a:p>
            <a:pPr marL="0" indent="0">
              <a:buNone/>
            </a:pPr>
            <a:endParaRPr lang="en-AU" sz="2200" b="1"/>
          </a:p>
          <a:p>
            <a:pPr lvl="0">
              <a:buClr>
                <a:schemeClr val="accent2"/>
              </a:buClr>
              <a:buSzPct val="130000"/>
            </a:pPr>
            <a:r>
              <a:rPr lang="en-AU" sz="2200"/>
              <a:t>Implement the annual health assessment process and develop a one- page health profile that includes what reasonable adjustments the person may need. </a:t>
            </a:r>
            <a:br>
              <a:rPr lang="en-AU" sz="2200"/>
            </a:br>
            <a:endParaRPr lang="en-AU" sz="2200"/>
          </a:p>
          <a:p>
            <a:pPr lvl="0">
              <a:buClr>
                <a:schemeClr val="accent2"/>
              </a:buClr>
              <a:buSzPct val="130000"/>
            </a:pPr>
            <a:r>
              <a:rPr lang="en-AU" sz="2200"/>
              <a:t>Work in partnership with the person’s GP and  their family and foster relationships with GP practices.</a:t>
            </a:r>
          </a:p>
          <a:p>
            <a:endParaRPr lang="en-AU" sz="2200"/>
          </a:p>
        </p:txBody>
      </p:sp>
      <p:pic>
        <p:nvPicPr>
          <p:cNvPr id="4" name="Picture 3">
            <a:extLst>
              <a:ext uri="{FF2B5EF4-FFF2-40B4-BE49-F238E27FC236}">
                <a16:creationId xmlns:a16="http://schemas.microsoft.com/office/drawing/2014/main" id="{9605D549-3B98-BA18-E2E3-050CBDF5ABD8}"/>
              </a:ext>
            </a:extLst>
          </p:cNvPr>
          <p:cNvPicPr>
            <a:picLocks noChangeAspect="1"/>
          </p:cNvPicPr>
          <p:nvPr/>
        </p:nvPicPr>
        <p:blipFill rotWithShape="1">
          <a:blip r:embed="rId3"/>
          <a:srcRect r="131"/>
          <a:stretch/>
        </p:blipFill>
        <p:spPr>
          <a:xfrm>
            <a:off x="1021888" y="1031350"/>
            <a:ext cx="3256546" cy="47953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141467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6AC90-DD84-DB43-3125-58DBFD3AE76D}"/>
              </a:ext>
            </a:extLst>
          </p:cNvPr>
          <p:cNvSpPr>
            <a:spLocks noGrp="1"/>
          </p:cNvSpPr>
          <p:nvPr>
            <p:ph type="title"/>
          </p:nvPr>
        </p:nvSpPr>
        <p:spPr/>
        <p:txBody>
          <a:bodyPr/>
          <a:lstStyle/>
          <a:p>
            <a:r>
              <a:rPr lang="en-AU"/>
              <a:t>Preventive Health</a:t>
            </a:r>
          </a:p>
        </p:txBody>
      </p:sp>
      <p:pic>
        <p:nvPicPr>
          <p:cNvPr id="5" name="Content Placeholder 4">
            <a:extLst>
              <a:ext uri="{FF2B5EF4-FFF2-40B4-BE49-F238E27FC236}">
                <a16:creationId xmlns:a16="http://schemas.microsoft.com/office/drawing/2014/main" id="{4E0FE131-1D09-2017-40F8-3FAF81EE9016}"/>
              </a:ext>
            </a:extLst>
          </p:cNvPr>
          <p:cNvPicPr>
            <a:picLocks noGrp="1" noChangeAspect="1"/>
          </p:cNvPicPr>
          <p:nvPr>
            <p:ph sz="half" idx="1"/>
          </p:nvPr>
        </p:nvPicPr>
        <p:blipFill>
          <a:blip r:embed="rId3"/>
          <a:stretch>
            <a:fillRect/>
          </a:stretch>
        </p:blipFill>
        <p:spPr>
          <a:xfrm>
            <a:off x="614363" y="2629694"/>
            <a:ext cx="5181600" cy="3708962"/>
          </a:xfrm>
          <a:prstGeom prst="rect">
            <a:avLst/>
          </a:prstGeom>
        </p:spPr>
      </p:pic>
      <p:sp>
        <p:nvSpPr>
          <p:cNvPr id="4" name="Content Placeholder 3">
            <a:extLst>
              <a:ext uri="{FF2B5EF4-FFF2-40B4-BE49-F238E27FC236}">
                <a16:creationId xmlns:a16="http://schemas.microsoft.com/office/drawing/2014/main" id="{090323BB-8F7B-1406-1355-F0C6BB2D79AF}"/>
              </a:ext>
            </a:extLst>
          </p:cNvPr>
          <p:cNvSpPr>
            <a:spLocks noGrp="1"/>
          </p:cNvSpPr>
          <p:nvPr>
            <p:ph sz="half" idx="10"/>
          </p:nvPr>
        </p:nvSpPr>
        <p:spPr>
          <a:xfrm>
            <a:off x="5903650" y="2181225"/>
            <a:ext cx="5373950" cy="3553750"/>
          </a:xfrm>
        </p:spPr>
        <p:txBody>
          <a:bodyPr/>
          <a:lstStyle/>
          <a:p>
            <a:r>
              <a:rPr lang="en-AU"/>
              <a:t>Looking after our body and mind by eating well, being active, getting vaccinated and avoiding risky behaviours – like smoking or drinking too much – can prevent many diseases and keep us healthy and well. </a:t>
            </a:r>
          </a:p>
          <a:p>
            <a:r>
              <a:rPr lang="en-AU"/>
              <a:t>We work to enable healthy living through supportive environments.</a:t>
            </a:r>
          </a:p>
          <a:p>
            <a:r>
              <a:rPr lang="en-AU" sz="1400" b="1"/>
              <a:t>https://www.health.gov.au/topics/preventive-health/about</a:t>
            </a:r>
          </a:p>
        </p:txBody>
      </p:sp>
    </p:spTree>
    <p:extLst>
      <p:ext uri="{BB962C8B-B14F-4D97-AF65-F5344CB8AC3E}">
        <p14:creationId xmlns:p14="http://schemas.microsoft.com/office/powerpoint/2010/main" val="27101464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280D-1AF1-706D-CC60-F8AFE0DC8836}"/>
              </a:ext>
            </a:extLst>
          </p:cNvPr>
          <p:cNvSpPr>
            <a:spLocks noGrp="1"/>
          </p:cNvSpPr>
          <p:nvPr>
            <p:ph type="title"/>
          </p:nvPr>
        </p:nvSpPr>
        <p:spPr>
          <a:xfrm>
            <a:off x="614680" y="414972"/>
            <a:ext cx="8211820" cy="1031875"/>
          </a:xfrm>
        </p:spPr>
        <p:txBody>
          <a:bodyPr anchor="b">
            <a:normAutofit/>
          </a:bodyPr>
          <a:lstStyle/>
          <a:p>
            <a:r>
              <a:rPr lang="en-AU" sz="4100"/>
              <a:t>Thank you and safe journey home</a:t>
            </a:r>
          </a:p>
        </p:txBody>
      </p:sp>
      <p:pic>
        <p:nvPicPr>
          <p:cNvPr id="5" name="Content Placeholder 4">
            <a:extLst>
              <a:ext uri="{FF2B5EF4-FFF2-40B4-BE49-F238E27FC236}">
                <a16:creationId xmlns:a16="http://schemas.microsoft.com/office/drawing/2014/main" id="{CD9027FD-C6EE-5CAE-0525-8508C25F7292}"/>
              </a:ext>
            </a:extLst>
          </p:cNvPr>
          <p:cNvPicPr>
            <a:picLocks noGrp="1" noChangeAspect="1"/>
          </p:cNvPicPr>
          <p:nvPr>
            <p:ph sz="half" idx="1"/>
          </p:nvPr>
        </p:nvPicPr>
        <p:blipFill rotWithShape="1">
          <a:blip r:embed="rId3"/>
          <a:stretch/>
        </p:blipFill>
        <p:spPr>
          <a:xfrm>
            <a:off x="1726025" y="2181225"/>
            <a:ext cx="2958910" cy="435133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4" name="Content Placeholder 3">
            <a:extLst>
              <a:ext uri="{FF2B5EF4-FFF2-40B4-BE49-F238E27FC236}">
                <a16:creationId xmlns:a16="http://schemas.microsoft.com/office/drawing/2014/main" id="{243D4715-549C-7AF5-C7EE-384A37BCDD97}"/>
              </a:ext>
            </a:extLst>
          </p:cNvPr>
          <p:cNvSpPr>
            <a:spLocks noGrp="1"/>
          </p:cNvSpPr>
          <p:nvPr>
            <p:ph sz="half" idx="10"/>
          </p:nvPr>
        </p:nvSpPr>
        <p:spPr>
          <a:xfrm>
            <a:off x="6096000" y="3002691"/>
            <a:ext cx="5181600" cy="3529871"/>
          </a:xfrm>
        </p:spPr>
        <p:txBody>
          <a:bodyPr>
            <a:normAutofit/>
          </a:bodyPr>
          <a:lstStyle/>
          <a:p>
            <a:r>
              <a:rPr lang="en-US" sz="2200" i="1">
                <a:latin typeface="+mn-lt"/>
              </a:rPr>
              <a:t>Together We’re Better Training Workshop</a:t>
            </a:r>
          </a:p>
          <a:p>
            <a:endParaRPr lang="en-US" sz="2200">
              <a:effectLst/>
              <a:latin typeface="+mn-lt"/>
            </a:endParaRPr>
          </a:p>
          <a:p>
            <a:r>
              <a:rPr lang="en-US" sz="2200">
                <a:effectLst/>
                <a:latin typeface="+mn-lt"/>
              </a:rPr>
              <a:t>Working together to improve health outcomes for people with intellectual disability</a:t>
            </a:r>
          </a:p>
          <a:p>
            <a:endParaRPr lang="en-US" sz="2200" i="1">
              <a:effectLst/>
            </a:endParaRPr>
          </a:p>
          <a:p>
            <a:endParaRPr lang="en-US" sz="2200">
              <a:effectLst/>
            </a:endParaRPr>
          </a:p>
          <a:p>
            <a:endParaRPr lang="en-US" sz="2200"/>
          </a:p>
          <a:p>
            <a:endParaRPr lang="en-AU" sz="2200"/>
          </a:p>
        </p:txBody>
      </p:sp>
    </p:spTree>
    <p:extLst>
      <p:ext uri="{BB962C8B-B14F-4D97-AF65-F5344CB8AC3E}">
        <p14:creationId xmlns:p14="http://schemas.microsoft.com/office/powerpoint/2010/main" val="3300193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A845-6512-79A2-E014-2352D3D74E3D}"/>
              </a:ext>
            </a:extLst>
          </p:cNvPr>
          <p:cNvSpPr>
            <a:spLocks noGrp="1"/>
          </p:cNvSpPr>
          <p:nvPr>
            <p:ph type="title"/>
          </p:nvPr>
        </p:nvSpPr>
        <p:spPr>
          <a:xfrm>
            <a:off x="632435" y="488272"/>
            <a:ext cx="8211820" cy="1446847"/>
          </a:xfrm>
        </p:spPr>
        <p:txBody>
          <a:bodyPr anchor="b">
            <a:noAutofit/>
          </a:bodyPr>
          <a:lstStyle/>
          <a:p>
            <a:br>
              <a:rPr lang="en-AU" sz="3200"/>
            </a:br>
            <a:br>
              <a:rPr lang="en-AU" sz="3200"/>
            </a:br>
            <a:br>
              <a:rPr lang="en-AU" sz="3200"/>
            </a:br>
            <a:br>
              <a:rPr lang="en-AU" sz="3200"/>
            </a:br>
            <a:br>
              <a:rPr lang="en-AU" sz="3200"/>
            </a:br>
            <a:br>
              <a:rPr lang="en-AU" sz="3200"/>
            </a:br>
            <a:br>
              <a:rPr lang="en-AU" sz="3200"/>
            </a:br>
            <a:br>
              <a:rPr lang="en-AU" sz="3200"/>
            </a:br>
            <a:br>
              <a:rPr lang="en-AU" sz="3200"/>
            </a:br>
            <a:br>
              <a:rPr lang="en-AU" sz="3200"/>
            </a:br>
            <a:br>
              <a:rPr lang="en-AU" sz="3200"/>
            </a:br>
            <a:r>
              <a:rPr lang="en-AU" sz="3200"/>
              <a:t>It’s what we do each day to stay healthy and well and reduce the risk of illness</a:t>
            </a:r>
            <a:br>
              <a:rPr lang="en-US" sz="3200"/>
            </a:br>
            <a:endParaRPr lang="en-AU" sz="3200"/>
          </a:p>
        </p:txBody>
      </p:sp>
      <p:graphicFrame>
        <p:nvGraphicFramePr>
          <p:cNvPr id="5" name="Text Placeholder 2">
            <a:extLst>
              <a:ext uri="{FF2B5EF4-FFF2-40B4-BE49-F238E27FC236}">
                <a16:creationId xmlns:a16="http://schemas.microsoft.com/office/drawing/2014/main" id="{72E4F05D-55DA-9C6F-4BE5-65927D0751E7}"/>
              </a:ext>
            </a:extLst>
          </p:cNvPr>
          <p:cNvGraphicFramePr/>
          <p:nvPr>
            <p:extLst>
              <p:ext uri="{D42A27DB-BD31-4B8C-83A1-F6EECF244321}">
                <p14:modId xmlns:p14="http://schemas.microsoft.com/office/powerpoint/2010/main" val="618563297"/>
              </p:ext>
            </p:extLst>
          </p:nvPr>
        </p:nvGraphicFramePr>
        <p:xfrm>
          <a:off x="494522" y="2181225"/>
          <a:ext cx="1092277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2919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5543DE2F-AB8F-B0EA-BED0-DFBC07EFAF41}"/>
              </a:ext>
            </a:extLst>
          </p:cNvPr>
          <p:cNvSpPr>
            <a:spLocks noGrp="1"/>
          </p:cNvSpPr>
          <p:nvPr>
            <p:ph type="title"/>
          </p:nvPr>
        </p:nvSpPr>
        <p:spPr>
          <a:xfrm>
            <a:off x="614680" y="414972"/>
            <a:ext cx="8211820" cy="1031875"/>
          </a:xfrm>
        </p:spPr>
        <p:txBody>
          <a:bodyPr anchor="b">
            <a:normAutofit/>
          </a:bodyPr>
          <a:lstStyle/>
          <a:p>
            <a:r>
              <a:rPr lang="en-US" sz="4400"/>
              <a:t>Preventative Health Screening</a:t>
            </a:r>
          </a:p>
        </p:txBody>
      </p:sp>
      <p:graphicFrame>
        <p:nvGraphicFramePr>
          <p:cNvPr id="8" name="TextBox 5">
            <a:extLst>
              <a:ext uri="{FF2B5EF4-FFF2-40B4-BE49-F238E27FC236}">
                <a16:creationId xmlns:a16="http://schemas.microsoft.com/office/drawing/2014/main" id="{3EC5A05A-23ED-3607-73B8-D5B7F1D21E2E}"/>
              </a:ext>
            </a:extLst>
          </p:cNvPr>
          <p:cNvGraphicFramePr/>
          <p:nvPr>
            <p:extLst>
              <p:ext uri="{D42A27DB-BD31-4B8C-83A1-F6EECF244321}">
                <p14:modId xmlns:p14="http://schemas.microsoft.com/office/powerpoint/2010/main" val="4142292462"/>
              </p:ext>
            </p:extLst>
          </p:nvPr>
        </p:nvGraphicFramePr>
        <p:xfrm>
          <a:off x="6096000" y="21812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4">
            <a:extLst>
              <a:ext uri="{FF2B5EF4-FFF2-40B4-BE49-F238E27FC236}">
                <a16:creationId xmlns:a16="http://schemas.microsoft.com/office/drawing/2014/main" id="{79CA73BC-B24A-7C27-945B-2446FF1431B9}"/>
              </a:ext>
            </a:extLst>
          </p:cNvPr>
          <p:cNvPicPr>
            <a:picLocks noGrp="1" noChangeAspect="1"/>
          </p:cNvPicPr>
          <p:nvPr>
            <p:ph sz="half" idx="1"/>
          </p:nvPr>
        </p:nvPicPr>
        <p:blipFill>
          <a:blip r:embed="rId7"/>
          <a:stretch>
            <a:fillRect/>
          </a:stretch>
        </p:blipFill>
        <p:spPr>
          <a:xfrm>
            <a:off x="614363" y="2629694"/>
            <a:ext cx="5181600" cy="3454400"/>
          </a:xfrm>
          <a:prstGeom prst="rect">
            <a:avLst/>
          </a:prstGeom>
        </p:spPr>
      </p:pic>
    </p:spTree>
    <p:extLst>
      <p:ext uri="{BB962C8B-B14F-4D97-AF65-F5344CB8AC3E}">
        <p14:creationId xmlns:p14="http://schemas.microsoft.com/office/powerpoint/2010/main" val="391745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7FDFF7-0644-4E48-AE8D-312FB2463416}"/>
              </a:ext>
            </a:extLst>
          </p:cNvPr>
          <p:cNvSpPr>
            <a:spLocks noGrp="1"/>
          </p:cNvSpPr>
          <p:nvPr>
            <p:ph type="title"/>
          </p:nvPr>
        </p:nvSpPr>
        <p:spPr>
          <a:xfrm>
            <a:off x="614680" y="414972"/>
            <a:ext cx="8211820" cy="1031875"/>
          </a:xfrm>
        </p:spPr>
        <p:txBody>
          <a:bodyPr anchor="b">
            <a:normAutofit/>
          </a:bodyPr>
          <a:lstStyle/>
          <a:p>
            <a:r>
              <a:rPr lang="en-AU" sz="3400"/>
              <a:t>Preventative healthcare for people with intellectual disability </a:t>
            </a:r>
          </a:p>
        </p:txBody>
      </p:sp>
      <p:graphicFrame>
        <p:nvGraphicFramePr>
          <p:cNvPr id="6" name="Content Placeholder 2">
            <a:extLst>
              <a:ext uri="{FF2B5EF4-FFF2-40B4-BE49-F238E27FC236}">
                <a16:creationId xmlns:a16="http://schemas.microsoft.com/office/drawing/2014/main" id="{786E18A6-D1E6-161A-C4FD-5C6C59A4F766}"/>
              </a:ext>
            </a:extLst>
          </p:cNvPr>
          <p:cNvGraphicFramePr>
            <a:graphicFrameLocks noGrp="1"/>
          </p:cNvGraphicFramePr>
          <p:nvPr>
            <p:ph sz="half" idx="10"/>
            <p:extLst>
              <p:ext uri="{D42A27DB-BD31-4B8C-83A1-F6EECF244321}">
                <p14:modId xmlns:p14="http://schemas.microsoft.com/office/powerpoint/2010/main" val="1787468620"/>
              </p:ext>
            </p:extLst>
          </p:nvPr>
        </p:nvGraphicFramePr>
        <p:xfrm>
          <a:off x="6096000" y="21812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Content Placeholder 4">
            <a:extLst>
              <a:ext uri="{FF2B5EF4-FFF2-40B4-BE49-F238E27FC236}">
                <a16:creationId xmlns:a16="http://schemas.microsoft.com/office/drawing/2014/main" id="{D09366EA-080C-0518-C94D-568F221CFA75}"/>
              </a:ext>
            </a:extLst>
          </p:cNvPr>
          <p:cNvPicPr>
            <a:picLocks noGrp="1" noChangeAspect="1"/>
          </p:cNvPicPr>
          <p:nvPr>
            <p:ph sz="half" idx="1"/>
          </p:nvPr>
        </p:nvPicPr>
        <p:blipFill>
          <a:blip r:embed="rId8"/>
          <a:stretch>
            <a:fillRect/>
          </a:stretch>
        </p:blipFill>
        <p:spPr>
          <a:xfrm>
            <a:off x="614363" y="2629694"/>
            <a:ext cx="5181600" cy="3454400"/>
          </a:xfrm>
          <a:prstGeom prst="rect">
            <a:avLst/>
          </a:prstGeom>
        </p:spPr>
      </p:pic>
    </p:spTree>
    <p:extLst>
      <p:ext uri="{BB962C8B-B14F-4D97-AF65-F5344CB8AC3E}">
        <p14:creationId xmlns:p14="http://schemas.microsoft.com/office/powerpoint/2010/main" val="4104971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DABDA4-808A-4DCD-8BB4-DDEB80BB7559}"/>
              </a:ext>
            </a:extLst>
          </p:cNvPr>
          <p:cNvPicPr>
            <a:picLocks noGrp="1" noChangeAspect="1"/>
          </p:cNvPicPr>
          <p:nvPr>
            <p:ph idx="1"/>
          </p:nvPr>
        </p:nvPicPr>
        <p:blipFill rotWithShape="1">
          <a:blip r:embed="rId3"/>
          <a:srcRect b="12162"/>
          <a:stretch/>
        </p:blipFill>
        <p:spPr>
          <a:xfrm>
            <a:off x="1" y="0"/>
            <a:ext cx="12165934" cy="6858000"/>
          </a:xfrm>
          <a:prstGeom prst="rect">
            <a:avLst/>
          </a:prstGeom>
        </p:spPr>
      </p:pic>
      <p:sp>
        <p:nvSpPr>
          <p:cNvPr id="3" name="TextBox 2">
            <a:extLst>
              <a:ext uri="{FF2B5EF4-FFF2-40B4-BE49-F238E27FC236}">
                <a16:creationId xmlns:a16="http://schemas.microsoft.com/office/drawing/2014/main" id="{37701327-66AE-5A3C-EB93-C5407E45CAFE}"/>
              </a:ext>
            </a:extLst>
          </p:cNvPr>
          <p:cNvSpPr txBox="1"/>
          <p:nvPr/>
        </p:nvSpPr>
        <p:spPr>
          <a:xfrm>
            <a:off x="9259410" y="5468644"/>
            <a:ext cx="3045042" cy="1200329"/>
          </a:xfrm>
          <a:prstGeom prst="rect">
            <a:avLst/>
          </a:prstGeom>
          <a:noFill/>
        </p:spPr>
        <p:txBody>
          <a:bodyPr wrap="square" rtlCol="0">
            <a:spAutoFit/>
          </a:bodyPr>
          <a:lstStyle/>
          <a:p>
            <a:r>
              <a:rPr lang="en-AU">
                <a:solidFill>
                  <a:srgbClr val="FFFFFF"/>
                </a:solidFill>
              </a:rPr>
              <a:t>What happened when a support team didn’t fully understand  Richards complex health needs</a:t>
            </a:r>
          </a:p>
        </p:txBody>
      </p:sp>
    </p:spTree>
    <p:extLst>
      <p:ext uri="{BB962C8B-B14F-4D97-AF65-F5344CB8AC3E}">
        <p14:creationId xmlns:p14="http://schemas.microsoft.com/office/powerpoint/2010/main" val="75667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750B80-0577-ACFE-AAAF-934DF327FE23}"/>
              </a:ext>
            </a:extLst>
          </p:cNvPr>
          <p:cNvSpPr>
            <a:spLocks noGrp="1"/>
          </p:cNvSpPr>
          <p:nvPr>
            <p:ph type="title"/>
          </p:nvPr>
        </p:nvSpPr>
        <p:spPr>
          <a:xfrm>
            <a:off x="256031" y="490352"/>
            <a:ext cx="9398577" cy="1031875"/>
          </a:xfrm>
        </p:spPr>
        <p:txBody>
          <a:bodyPr/>
          <a:lstStyle/>
          <a:p>
            <a:r>
              <a:rPr lang="en-AU" sz="3200">
                <a:solidFill>
                  <a:srgbClr val="FFFFFF"/>
                </a:solidFill>
              </a:rPr>
              <a:t>First ever scoping review of causes and contributors to deaths of people with disability in Australia</a:t>
            </a:r>
            <a:endParaRPr lang="en-AU" sz="3200"/>
          </a:p>
        </p:txBody>
      </p:sp>
      <p:sp>
        <p:nvSpPr>
          <p:cNvPr id="5" name="Content Placeholder 2">
            <a:extLst>
              <a:ext uri="{FF2B5EF4-FFF2-40B4-BE49-F238E27FC236}">
                <a16:creationId xmlns:a16="http://schemas.microsoft.com/office/drawing/2014/main" id="{30CDF654-114B-FC10-78FC-EC0665509445}"/>
              </a:ext>
            </a:extLst>
          </p:cNvPr>
          <p:cNvSpPr>
            <a:spLocks noGrp="1"/>
          </p:cNvSpPr>
          <p:nvPr>
            <p:ph idx="1"/>
          </p:nvPr>
        </p:nvSpPr>
        <p:spPr>
          <a:xfrm>
            <a:off x="450546" y="2032000"/>
            <a:ext cx="9709453" cy="4335647"/>
          </a:xfrm>
        </p:spPr>
        <p:txBody>
          <a:bodyPr anchor="ctr">
            <a:normAutofit lnSpcReduction="10000"/>
          </a:bodyPr>
          <a:lstStyle/>
          <a:p>
            <a:pPr marL="0" indent="0">
              <a:spcBef>
                <a:spcPts val="5"/>
              </a:spcBef>
              <a:buNone/>
            </a:pPr>
            <a:r>
              <a:rPr lang="en-US" sz="2000" b="1">
                <a:effectLst/>
                <a:latin typeface="Arial" panose="020B0604020202020204" pitchFamily="34" charset="0"/>
                <a:ea typeface="Arial" panose="020B0604020202020204" pitchFamily="34" charset="0"/>
              </a:rPr>
              <a:t>Lead by:</a:t>
            </a:r>
          </a:p>
          <a:p>
            <a:pPr marL="67945" marR="0">
              <a:spcBef>
                <a:spcPts val="5"/>
              </a:spcBef>
              <a:spcAft>
                <a:spcPts val="0"/>
              </a:spcAft>
            </a:pPr>
            <a:endParaRPr lang="en-US" sz="2000" b="1">
              <a:latin typeface="Arial" panose="020B0604020202020204" pitchFamily="34" charset="0"/>
              <a:ea typeface="Arial" panose="020B0604020202020204" pitchFamily="34" charset="0"/>
            </a:endParaRPr>
          </a:p>
          <a:p>
            <a:pPr marL="0" marR="0" indent="0">
              <a:spcBef>
                <a:spcPts val="5"/>
              </a:spcBef>
              <a:spcAft>
                <a:spcPts val="0"/>
              </a:spcAft>
              <a:buNone/>
            </a:pPr>
            <a:r>
              <a:rPr lang="en-US" sz="2000" b="1">
                <a:effectLst/>
                <a:latin typeface="Arial" panose="020B0604020202020204" pitchFamily="34" charset="0"/>
                <a:ea typeface="Arial" panose="020B0604020202020204" pitchFamily="34" charset="0"/>
              </a:rPr>
              <a:t>Professor Julian</a:t>
            </a:r>
            <a:r>
              <a:rPr lang="en-US" sz="2000" b="1" spc="20">
                <a:effectLst/>
                <a:latin typeface="Arial" panose="020B0604020202020204" pitchFamily="34" charset="0"/>
                <a:ea typeface="Arial" panose="020B0604020202020204" pitchFamily="34" charset="0"/>
              </a:rPr>
              <a:t> </a:t>
            </a:r>
            <a:r>
              <a:rPr lang="en-US" sz="2000" b="1" spc="-20">
                <a:effectLst/>
                <a:latin typeface="Arial" panose="020B0604020202020204" pitchFamily="34" charset="0"/>
                <a:ea typeface="Arial" panose="020B0604020202020204" pitchFamily="34" charset="0"/>
              </a:rPr>
              <a:t>Trollor</a:t>
            </a:r>
            <a:endParaRPr lang="en-AU" sz="2000">
              <a:effectLst/>
              <a:latin typeface="Arial" panose="020B0604020202020204" pitchFamily="34" charset="0"/>
              <a:ea typeface="Arial" panose="020B0604020202020204" pitchFamily="34" charset="0"/>
            </a:endParaRPr>
          </a:p>
          <a:p>
            <a:pPr marL="0" marR="0" indent="0">
              <a:spcBef>
                <a:spcPts val="665"/>
              </a:spcBef>
              <a:spcAft>
                <a:spcPts val="0"/>
              </a:spcAft>
              <a:buNone/>
            </a:pPr>
            <a:r>
              <a:rPr lang="en-US" sz="2000">
                <a:effectLst/>
                <a:latin typeface="Arial" panose="020B0604020202020204" pitchFamily="34" charset="0"/>
                <a:ea typeface="Arial" panose="020B0604020202020204" pitchFamily="34" charset="0"/>
              </a:rPr>
              <a:t>Chair, Intellectual Disability Mental Health, Head of Department of Developmental Disability Neuropsychiatry</a:t>
            </a:r>
          </a:p>
          <a:p>
            <a:pPr marL="0" marR="0" indent="0">
              <a:spcBef>
                <a:spcPts val="665"/>
              </a:spcBef>
              <a:spcAft>
                <a:spcPts val="0"/>
              </a:spcAft>
              <a:buNone/>
            </a:pPr>
            <a:r>
              <a:rPr lang="en-US" sz="2000" u="none" strike="noStrike">
                <a:effectLst/>
                <a:latin typeface="Arial" panose="020B0604020202020204" pitchFamily="34" charset="0"/>
                <a:ea typeface="Arial" panose="020B0604020202020204" pitchFamily="34" charset="0"/>
                <a:hlinkClick r:id="rId3"/>
              </a:rPr>
              <a:t>j.trollor@unsw.edu.au</a:t>
            </a:r>
            <a:br>
              <a:rPr lang="en-US" sz="2000" u="none" strike="noStrike">
                <a:effectLst/>
                <a:latin typeface="Arial" panose="020B0604020202020204" pitchFamily="34" charset="0"/>
                <a:ea typeface="Arial" panose="020B0604020202020204" pitchFamily="34" charset="0"/>
              </a:rPr>
            </a:br>
            <a:endParaRPr lang="en-US" sz="2000">
              <a:effectLst/>
              <a:latin typeface="Arial" panose="020B0604020202020204" pitchFamily="34" charset="0"/>
              <a:ea typeface="Arial" panose="020B0604020202020204" pitchFamily="34" charset="0"/>
            </a:endParaRPr>
          </a:p>
          <a:p>
            <a:pPr marL="0" marR="0" indent="0">
              <a:spcBef>
                <a:spcPts val="435"/>
              </a:spcBef>
              <a:spcAft>
                <a:spcPts val="0"/>
              </a:spcAft>
              <a:buNone/>
            </a:pPr>
            <a:r>
              <a:rPr lang="en-US" sz="2000" b="1">
                <a:effectLst/>
                <a:latin typeface="Arial" panose="020B0604020202020204" pitchFamily="34" charset="0"/>
                <a:ea typeface="Arial" panose="020B0604020202020204" pitchFamily="34" charset="0"/>
              </a:rPr>
              <a:t>Dr Carmela Salomon</a:t>
            </a:r>
            <a:endParaRPr lang="en-AU" sz="2000">
              <a:effectLst/>
              <a:latin typeface="Arial" panose="020B0604020202020204" pitchFamily="34" charset="0"/>
              <a:ea typeface="Arial" panose="020B0604020202020204" pitchFamily="34" charset="0"/>
            </a:endParaRPr>
          </a:p>
          <a:p>
            <a:pPr marL="0" marR="0" indent="0">
              <a:spcBef>
                <a:spcPts val="665"/>
              </a:spcBef>
              <a:spcAft>
                <a:spcPts val="0"/>
              </a:spcAft>
              <a:buNone/>
            </a:pPr>
            <a:r>
              <a:rPr lang="en-US" sz="2000">
                <a:effectLst/>
                <a:latin typeface="Arial" panose="020B0604020202020204" pitchFamily="34" charset="0"/>
                <a:ea typeface="Arial" panose="020B0604020202020204" pitchFamily="34" charset="0"/>
              </a:rPr>
              <a:t>Senior Research Officer, Department of Developmental Disability </a:t>
            </a:r>
            <a:br>
              <a:rPr lang="en-US" sz="2000">
                <a:effectLst/>
                <a:latin typeface="Arial" panose="020B0604020202020204" pitchFamily="34" charset="0"/>
                <a:ea typeface="Arial" panose="020B0604020202020204" pitchFamily="34" charset="0"/>
              </a:rPr>
            </a:br>
            <a:r>
              <a:rPr lang="en-US" sz="2000">
                <a:effectLst/>
                <a:latin typeface="Arial" panose="020B0604020202020204" pitchFamily="34" charset="0"/>
                <a:ea typeface="Arial" panose="020B0604020202020204" pitchFamily="34" charset="0"/>
              </a:rPr>
              <a:t>Neuropsychiatry </a:t>
            </a:r>
            <a:endParaRPr lang="en-US" sz="2000">
              <a:latin typeface="Arial" panose="020B0604020202020204" pitchFamily="34" charset="0"/>
              <a:ea typeface="Arial" panose="020B0604020202020204" pitchFamily="34" charset="0"/>
            </a:endParaRPr>
          </a:p>
          <a:p>
            <a:pPr marL="0" marR="4912995" indent="0">
              <a:spcBef>
                <a:spcPts val="665"/>
              </a:spcBef>
              <a:spcAft>
                <a:spcPts val="0"/>
              </a:spcAft>
              <a:buNone/>
            </a:pPr>
            <a:r>
              <a:rPr lang="en-US" sz="2000" u="none" strike="noStrike">
                <a:effectLst/>
                <a:latin typeface="Arial" panose="020B0604020202020204" pitchFamily="34" charset="0"/>
                <a:ea typeface="Arial" panose="020B0604020202020204" pitchFamily="34" charset="0"/>
                <a:hlinkClick r:id="rId4"/>
              </a:rPr>
              <a:t>c.salomon@unsw.edu.au</a:t>
            </a:r>
            <a:endParaRPr lang="en-US" sz="2000" u="none" strike="noStrike">
              <a:effectLst/>
              <a:latin typeface="Arial" panose="020B0604020202020204" pitchFamily="34" charset="0"/>
              <a:ea typeface="Arial" panose="020B0604020202020204" pitchFamily="34" charset="0"/>
            </a:endParaRPr>
          </a:p>
          <a:p>
            <a:pPr marL="0" marR="4912995" indent="0">
              <a:spcBef>
                <a:spcPts val="665"/>
              </a:spcBef>
              <a:spcAft>
                <a:spcPts val="0"/>
              </a:spcAft>
              <a:buNone/>
            </a:pPr>
            <a:endParaRPr lang="en-US" sz="2000" u="none" strike="noStrike">
              <a:effectLst/>
              <a:latin typeface="Arial" panose="020B0604020202020204" pitchFamily="34" charset="0"/>
              <a:ea typeface="Arial" panose="020B0604020202020204" pitchFamily="34" charset="0"/>
            </a:endParaRPr>
          </a:p>
          <a:p>
            <a:pPr marL="0" marR="4912995" indent="0">
              <a:spcBef>
                <a:spcPts val="665"/>
              </a:spcBef>
              <a:spcAft>
                <a:spcPts val="0"/>
              </a:spcAft>
              <a:buNone/>
            </a:pPr>
            <a:r>
              <a:rPr lang="en-US" sz="2000" u="none" strike="noStrike">
                <a:effectLst/>
                <a:latin typeface="Arial" panose="020B0604020202020204" pitchFamily="34" charset="0"/>
                <a:ea typeface="Arial" panose="020B0604020202020204" pitchFamily="34" charset="0"/>
              </a:rPr>
              <a:t>University of New South Wales,</a:t>
            </a:r>
          </a:p>
          <a:p>
            <a:pPr marL="0" marR="4912995" indent="0">
              <a:spcBef>
                <a:spcPts val="665"/>
              </a:spcBef>
              <a:spcAft>
                <a:spcPts val="0"/>
              </a:spcAft>
              <a:buNone/>
            </a:pPr>
            <a:r>
              <a:rPr lang="en-US" sz="2000">
                <a:ea typeface="Arial" panose="020B0604020202020204" pitchFamily="34" charset="0"/>
              </a:rPr>
              <a:t>Sydney</a:t>
            </a:r>
            <a:endParaRPr lang="en-US" sz="2000" u="none" strike="noStrike">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BEBCC450-78C7-36CA-B05A-167FB259D8B6}"/>
              </a:ext>
            </a:extLst>
          </p:cNvPr>
          <p:cNvPicPr>
            <a:picLocks noChangeAspect="1"/>
          </p:cNvPicPr>
          <p:nvPr/>
        </p:nvPicPr>
        <p:blipFill>
          <a:blip r:embed="rId5"/>
          <a:stretch>
            <a:fillRect/>
          </a:stretch>
        </p:blipFill>
        <p:spPr>
          <a:xfrm>
            <a:off x="5115996" y="5548096"/>
            <a:ext cx="6894236" cy="1309904"/>
          </a:xfrm>
          <a:prstGeom prst="rect">
            <a:avLst/>
          </a:prstGeom>
        </p:spPr>
      </p:pic>
      <p:pic>
        <p:nvPicPr>
          <p:cNvPr id="7" name="Picture 6">
            <a:extLst>
              <a:ext uri="{FF2B5EF4-FFF2-40B4-BE49-F238E27FC236}">
                <a16:creationId xmlns:a16="http://schemas.microsoft.com/office/drawing/2014/main" id="{22F2B807-C295-B1ED-8BDD-AD8207841F88}"/>
              </a:ext>
            </a:extLst>
          </p:cNvPr>
          <p:cNvPicPr>
            <a:picLocks noChangeAspect="1"/>
          </p:cNvPicPr>
          <p:nvPr/>
        </p:nvPicPr>
        <p:blipFill>
          <a:blip r:embed="rId6"/>
          <a:stretch>
            <a:fillRect/>
          </a:stretch>
        </p:blipFill>
        <p:spPr>
          <a:xfrm>
            <a:off x="8563114" y="4402778"/>
            <a:ext cx="3193770" cy="992031"/>
          </a:xfrm>
          <a:prstGeom prst="rect">
            <a:avLst/>
          </a:prstGeom>
        </p:spPr>
      </p:pic>
    </p:spTree>
    <p:extLst>
      <p:ext uri="{BB962C8B-B14F-4D97-AF65-F5344CB8AC3E}">
        <p14:creationId xmlns:p14="http://schemas.microsoft.com/office/powerpoint/2010/main" val="3225543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15821-BD59-99D8-1D5C-FA1C82642D17}"/>
              </a:ext>
            </a:extLst>
          </p:cNvPr>
          <p:cNvSpPr>
            <a:spLocks noGrp="1"/>
          </p:cNvSpPr>
          <p:nvPr>
            <p:ph type="title"/>
          </p:nvPr>
        </p:nvSpPr>
        <p:spPr/>
        <p:txBody>
          <a:bodyPr/>
          <a:lstStyle/>
          <a:p>
            <a:r>
              <a:rPr lang="en-AU" sz="4000"/>
              <a:t>Risk and vulnerabilities of people who died</a:t>
            </a:r>
          </a:p>
        </p:txBody>
      </p:sp>
      <p:graphicFrame>
        <p:nvGraphicFramePr>
          <p:cNvPr id="8" name="Content Placeholder 2">
            <a:extLst>
              <a:ext uri="{FF2B5EF4-FFF2-40B4-BE49-F238E27FC236}">
                <a16:creationId xmlns:a16="http://schemas.microsoft.com/office/drawing/2014/main" id="{FDFBBB48-2ECD-0877-8969-70132238EAF0}"/>
              </a:ext>
            </a:extLst>
          </p:cNvPr>
          <p:cNvGraphicFramePr>
            <a:graphicFrameLocks noGrp="1"/>
          </p:cNvGraphicFramePr>
          <p:nvPr>
            <p:ph idx="1"/>
          </p:nvPr>
        </p:nvGraphicFramePr>
        <p:xfrm>
          <a:off x="614680" y="1901371"/>
          <a:ext cx="10880634" cy="542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317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83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36DAA0-6A31-B332-74A7-81E558A775AA}"/>
              </a:ext>
            </a:extLst>
          </p:cNvPr>
          <p:cNvSpPr>
            <a:spLocks noGrp="1"/>
          </p:cNvSpPr>
          <p:nvPr>
            <p:ph type="title"/>
          </p:nvPr>
        </p:nvSpPr>
        <p:spPr/>
        <p:txBody>
          <a:bodyPr/>
          <a:lstStyle/>
          <a:p>
            <a:r>
              <a:rPr lang="en-AU"/>
              <a:t>NDIS Practice Alerts </a:t>
            </a:r>
          </a:p>
        </p:txBody>
      </p:sp>
      <p:pic>
        <p:nvPicPr>
          <p:cNvPr id="6" name="Content Placeholder 5">
            <a:extLst>
              <a:ext uri="{FF2B5EF4-FFF2-40B4-BE49-F238E27FC236}">
                <a16:creationId xmlns:a16="http://schemas.microsoft.com/office/drawing/2014/main" id="{24B09D8E-7448-F754-9CA1-777517EC84B3}"/>
              </a:ext>
            </a:extLst>
          </p:cNvPr>
          <p:cNvPicPr>
            <a:picLocks noGrp="1" noChangeAspect="1"/>
          </p:cNvPicPr>
          <p:nvPr>
            <p:ph sz="half" idx="10"/>
          </p:nvPr>
        </p:nvPicPr>
        <p:blipFill>
          <a:blip r:embed="rId3"/>
          <a:stretch>
            <a:fillRect/>
          </a:stretch>
        </p:blipFill>
        <p:spPr>
          <a:xfrm>
            <a:off x="501999" y="2220409"/>
            <a:ext cx="3259773" cy="1534659"/>
          </a:xfrm>
        </p:spPr>
      </p:pic>
      <p:pic>
        <p:nvPicPr>
          <p:cNvPr id="8" name="Picture 7">
            <a:extLst>
              <a:ext uri="{FF2B5EF4-FFF2-40B4-BE49-F238E27FC236}">
                <a16:creationId xmlns:a16="http://schemas.microsoft.com/office/drawing/2014/main" id="{DEC9E568-AE2C-BDF3-A605-B063D2E48B1A}"/>
              </a:ext>
            </a:extLst>
          </p:cNvPr>
          <p:cNvPicPr>
            <a:picLocks noChangeAspect="1"/>
          </p:cNvPicPr>
          <p:nvPr/>
        </p:nvPicPr>
        <p:blipFill>
          <a:blip r:embed="rId4"/>
          <a:stretch>
            <a:fillRect/>
          </a:stretch>
        </p:blipFill>
        <p:spPr>
          <a:xfrm>
            <a:off x="3889400" y="2220408"/>
            <a:ext cx="3703328" cy="1534659"/>
          </a:xfrm>
          <a:prstGeom prst="rect">
            <a:avLst/>
          </a:prstGeom>
        </p:spPr>
      </p:pic>
      <p:pic>
        <p:nvPicPr>
          <p:cNvPr id="10" name="Picture 9">
            <a:extLst>
              <a:ext uri="{FF2B5EF4-FFF2-40B4-BE49-F238E27FC236}">
                <a16:creationId xmlns:a16="http://schemas.microsoft.com/office/drawing/2014/main" id="{89D1DD90-CA79-18C9-C19F-A50D78C46473}"/>
              </a:ext>
            </a:extLst>
          </p:cNvPr>
          <p:cNvPicPr>
            <a:picLocks noChangeAspect="1"/>
          </p:cNvPicPr>
          <p:nvPr/>
        </p:nvPicPr>
        <p:blipFill>
          <a:blip r:embed="rId5"/>
          <a:stretch>
            <a:fillRect/>
          </a:stretch>
        </p:blipFill>
        <p:spPr>
          <a:xfrm>
            <a:off x="7905508" y="2312775"/>
            <a:ext cx="3912243" cy="1442292"/>
          </a:xfrm>
          <a:prstGeom prst="rect">
            <a:avLst/>
          </a:prstGeom>
        </p:spPr>
      </p:pic>
      <p:pic>
        <p:nvPicPr>
          <p:cNvPr id="14" name="Picture 13">
            <a:extLst>
              <a:ext uri="{FF2B5EF4-FFF2-40B4-BE49-F238E27FC236}">
                <a16:creationId xmlns:a16="http://schemas.microsoft.com/office/drawing/2014/main" id="{DBF78B4D-3F44-EE17-5888-0869B26E4AA7}"/>
              </a:ext>
            </a:extLst>
          </p:cNvPr>
          <p:cNvPicPr>
            <a:picLocks noChangeAspect="1"/>
          </p:cNvPicPr>
          <p:nvPr/>
        </p:nvPicPr>
        <p:blipFill>
          <a:blip r:embed="rId6"/>
          <a:stretch>
            <a:fillRect/>
          </a:stretch>
        </p:blipFill>
        <p:spPr>
          <a:xfrm>
            <a:off x="478871" y="3975646"/>
            <a:ext cx="3259773" cy="1661225"/>
          </a:xfrm>
          <a:prstGeom prst="rect">
            <a:avLst/>
          </a:prstGeom>
        </p:spPr>
      </p:pic>
      <p:pic>
        <p:nvPicPr>
          <p:cNvPr id="16" name="Picture 15">
            <a:extLst>
              <a:ext uri="{FF2B5EF4-FFF2-40B4-BE49-F238E27FC236}">
                <a16:creationId xmlns:a16="http://schemas.microsoft.com/office/drawing/2014/main" id="{2EF2A581-0DE6-876E-8472-EC69217F933F}"/>
              </a:ext>
            </a:extLst>
          </p:cNvPr>
          <p:cNvPicPr>
            <a:picLocks noChangeAspect="1"/>
          </p:cNvPicPr>
          <p:nvPr/>
        </p:nvPicPr>
        <p:blipFill>
          <a:blip r:embed="rId7"/>
          <a:stretch>
            <a:fillRect/>
          </a:stretch>
        </p:blipFill>
        <p:spPr>
          <a:xfrm>
            <a:off x="3889401" y="3975646"/>
            <a:ext cx="3703328" cy="1661225"/>
          </a:xfrm>
          <a:prstGeom prst="rect">
            <a:avLst/>
          </a:prstGeom>
        </p:spPr>
      </p:pic>
      <p:pic>
        <p:nvPicPr>
          <p:cNvPr id="18" name="Picture 17">
            <a:extLst>
              <a:ext uri="{FF2B5EF4-FFF2-40B4-BE49-F238E27FC236}">
                <a16:creationId xmlns:a16="http://schemas.microsoft.com/office/drawing/2014/main" id="{49F57E4A-1842-CB36-1679-6093964CEA7B}"/>
              </a:ext>
            </a:extLst>
          </p:cNvPr>
          <p:cNvPicPr>
            <a:picLocks noChangeAspect="1"/>
          </p:cNvPicPr>
          <p:nvPr/>
        </p:nvPicPr>
        <p:blipFill>
          <a:blip r:embed="rId8"/>
          <a:stretch>
            <a:fillRect/>
          </a:stretch>
        </p:blipFill>
        <p:spPr>
          <a:xfrm>
            <a:off x="7743485" y="3975646"/>
            <a:ext cx="4213163" cy="1661224"/>
          </a:xfrm>
          <a:prstGeom prst="rect">
            <a:avLst/>
          </a:prstGeom>
        </p:spPr>
      </p:pic>
    </p:spTree>
    <p:extLst>
      <p:ext uri="{BB962C8B-B14F-4D97-AF65-F5344CB8AC3E}">
        <p14:creationId xmlns:p14="http://schemas.microsoft.com/office/powerpoint/2010/main" val="2503561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E0E998-86D8-B43E-1F3E-3A452C2189E0}"/>
              </a:ext>
            </a:extLst>
          </p:cNvPr>
          <p:cNvPicPr>
            <a:picLocks noGrp="1" noChangeAspect="1"/>
          </p:cNvPicPr>
          <p:nvPr>
            <p:ph sz="half" idx="1"/>
          </p:nvPr>
        </p:nvPicPr>
        <p:blipFill>
          <a:blip r:embed="rId3"/>
          <a:stretch>
            <a:fillRect/>
          </a:stretch>
        </p:blipFill>
        <p:spPr>
          <a:xfrm>
            <a:off x="202448" y="2026880"/>
            <a:ext cx="3078532" cy="4831119"/>
          </a:xfrm>
        </p:spPr>
      </p:pic>
      <p:sp>
        <p:nvSpPr>
          <p:cNvPr id="3" name="Title 2">
            <a:extLst>
              <a:ext uri="{FF2B5EF4-FFF2-40B4-BE49-F238E27FC236}">
                <a16:creationId xmlns:a16="http://schemas.microsoft.com/office/drawing/2014/main" id="{36C99AED-7DB5-992A-F6CA-48FCAD0BFAB3}"/>
              </a:ext>
            </a:extLst>
          </p:cNvPr>
          <p:cNvSpPr>
            <a:spLocks noGrp="1"/>
          </p:cNvSpPr>
          <p:nvPr>
            <p:ph type="title"/>
          </p:nvPr>
        </p:nvSpPr>
        <p:spPr/>
        <p:txBody>
          <a:bodyPr/>
          <a:lstStyle/>
          <a:p>
            <a:r>
              <a:rPr lang="en-AU"/>
              <a:t>NDIS Practice Alerts </a:t>
            </a:r>
            <a:br>
              <a:rPr lang="en-AU"/>
            </a:br>
            <a:r>
              <a:rPr lang="en-AU" sz="3600"/>
              <a:t>quick reference guides</a:t>
            </a:r>
            <a:endParaRPr lang="en-AU"/>
          </a:p>
        </p:txBody>
      </p:sp>
      <p:pic>
        <p:nvPicPr>
          <p:cNvPr id="8" name="Content Placeholder 7">
            <a:extLst>
              <a:ext uri="{FF2B5EF4-FFF2-40B4-BE49-F238E27FC236}">
                <a16:creationId xmlns:a16="http://schemas.microsoft.com/office/drawing/2014/main" id="{072FCB90-026D-B107-CD44-AA0A7A18B26C}"/>
              </a:ext>
            </a:extLst>
          </p:cNvPr>
          <p:cNvPicPr>
            <a:picLocks noGrp="1" noChangeAspect="1"/>
          </p:cNvPicPr>
          <p:nvPr>
            <p:ph sz="half" idx="10"/>
          </p:nvPr>
        </p:nvPicPr>
        <p:blipFill>
          <a:blip r:embed="rId4"/>
          <a:stretch>
            <a:fillRect/>
          </a:stretch>
        </p:blipFill>
        <p:spPr>
          <a:xfrm>
            <a:off x="8578228" y="1930025"/>
            <a:ext cx="3373723" cy="4975462"/>
          </a:xfrm>
        </p:spPr>
      </p:pic>
      <p:pic>
        <p:nvPicPr>
          <p:cNvPr id="10" name="Picture 9">
            <a:extLst>
              <a:ext uri="{FF2B5EF4-FFF2-40B4-BE49-F238E27FC236}">
                <a16:creationId xmlns:a16="http://schemas.microsoft.com/office/drawing/2014/main" id="{F6E6EE15-F2E1-848F-E3F2-7445703243FD}"/>
              </a:ext>
            </a:extLst>
          </p:cNvPr>
          <p:cNvPicPr>
            <a:picLocks noChangeAspect="1"/>
          </p:cNvPicPr>
          <p:nvPr/>
        </p:nvPicPr>
        <p:blipFill>
          <a:blip r:embed="rId5"/>
          <a:stretch>
            <a:fillRect/>
          </a:stretch>
        </p:blipFill>
        <p:spPr>
          <a:xfrm>
            <a:off x="4180114" y="1930025"/>
            <a:ext cx="3498980" cy="4927975"/>
          </a:xfrm>
          <a:prstGeom prst="rect">
            <a:avLst/>
          </a:prstGeom>
        </p:spPr>
      </p:pic>
    </p:spTree>
    <p:extLst>
      <p:ext uri="{BB962C8B-B14F-4D97-AF65-F5344CB8AC3E}">
        <p14:creationId xmlns:p14="http://schemas.microsoft.com/office/powerpoint/2010/main" val="1990003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E4A60F-B166-C9EA-5F16-0DFADF5FC7FE}"/>
              </a:ext>
            </a:extLst>
          </p:cNvPr>
          <p:cNvSpPr>
            <a:spLocks noGrp="1"/>
          </p:cNvSpPr>
          <p:nvPr>
            <p:ph type="title"/>
          </p:nvPr>
        </p:nvSpPr>
        <p:spPr>
          <a:xfrm>
            <a:off x="614680" y="414972"/>
            <a:ext cx="8211820" cy="1031875"/>
          </a:xfrm>
        </p:spPr>
        <p:txBody>
          <a:bodyPr anchor="b">
            <a:normAutofit/>
          </a:bodyPr>
          <a:lstStyle/>
          <a:p>
            <a:r>
              <a:rPr lang="en-AU" sz="3400"/>
              <a:t>NDIS Quality and Safeguards commission</a:t>
            </a:r>
          </a:p>
        </p:txBody>
      </p:sp>
      <p:sp>
        <p:nvSpPr>
          <p:cNvPr id="7" name="Text Placeholder 6">
            <a:extLst>
              <a:ext uri="{FF2B5EF4-FFF2-40B4-BE49-F238E27FC236}">
                <a16:creationId xmlns:a16="http://schemas.microsoft.com/office/drawing/2014/main" id="{ADB15772-21F5-B002-0535-42AEF873E1BA}"/>
              </a:ext>
            </a:extLst>
          </p:cNvPr>
          <p:cNvSpPr txBox="1">
            <a:spLocks noGrp="1"/>
          </p:cNvSpPr>
          <p:nvPr>
            <p:ph type="body" idx="1"/>
          </p:nvPr>
        </p:nvSpPr>
        <p:spPr>
          <a:xfrm>
            <a:off x="1202249" y="3393124"/>
            <a:ext cx="7624251" cy="664961"/>
          </a:xfrm>
        </p:spPr>
        <p:txBody>
          <a:bodyPr>
            <a:normAutofit/>
          </a:bodyPr>
          <a:lstStyle/>
          <a:p>
            <a:pPr marL="0" indent="0" algn="r">
              <a:buNone/>
            </a:pPr>
            <a:r>
              <a:rPr lang="en-AU"/>
              <a:t>https://www.ndiscommission.gov.au/workerresources</a:t>
            </a:r>
          </a:p>
        </p:txBody>
      </p:sp>
      <p:pic>
        <p:nvPicPr>
          <p:cNvPr id="8" name="Picture 7">
            <a:extLst>
              <a:ext uri="{FF2B5EF4-FFF2-40B4-BE49-F238E27FC236}">
                <a16:creationId xmlns:a16="http://schemas.microsoft.com/office/drawing/2014/main" id="{C7E44E5D-4720-14A1-B41B-640D2AE24EB4}"/>
              </a:ext>
            </a:extLst>
          </p:cNvPr>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2118660" y="1484563"/>
            <a:ext cx="5458816" cy="1697393"/>
          </a:xfrm>
          <a:prstGeom prst="rect">
            <a:avLst/>
          </a:prstGeom>
          <a:noFill/>
        </p:spPr>
      </p:pic>
      <p:sp>
        <p:nvSpPr>
          <p:cNvPr id="3" name="TextBox 2">
            <a:extLst>
              <a:ext uri="{FF2B5EF4-FFF2-40B4-BE49-F238E27FC236}">
                <a16:creationId xmlns:a16="http://schemas.microsoft.com/office/drawing/2014/main" id="{D621B9BB-0183-2568-C51C-8B1656FB21D4}"/>
              </a:ext>
            </a:extLst>
          </p:cNvPr>
          <p:cNvSpPr txBox="1"/>
          <p:nvPr/>
        </p:nvSpPr>
        <p:spPr>
          <a:xfrm>
            <a:off x="1800555" y="5188771"/>
            <a:ext cx="6998329" cy="369332"/>
          </a:xfrm>
          <a:prstGeom prst="rect">
            <a:avLst/>
          </a:prstGeom>
          <a:noFill/>
        </p:spPr>
        <p:txBody>
          <a:bodyPr wrap="square" rtlCol="0">
            <a:spAutoFit/>
          </a:bodyPr>
          <a:lstStyle/>
          <a:p>
            <a:pPr algn="ctr"/>
            <a:r>
              <a:rPr lang="en-AU" b="1">
                <a:solidFill>
                  <a:schemeClr val="bg1"/>
                </a:solidFill>
              </a:rPr>
              <a:t>Two New  Practice Alerts Launched. I will talk about these later  </a:t>
            </a:r>
          </a:p>
        </p:txBody>
      </p:sp>
    </p:spTree>
    <p:extLst>
      <p:ext uri="{BB962C8B-B14F-4D97-AF65-F5344CB8AC3E}">
        <p14:creationId xmlns:p14="http://schemas.microsoft.com/office/powerpoint/2010/main" val="3208947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145F-71B0-81AF-B674-9CF2E4314B0B}"/>
              </a:ext>
            </a:extLst>
          </p:cNvPr>
          <p:cNvSpPr>
            <a:spLocks noGrp="1"/>
          </p:cNvSpPr>
          <p:nvPr>
            <p:ph type="title"/>
          </p:nvPr>
        </p:nvSpPr>
        <p:spPr/>
        <p:txBody>
          <a:bodyPr lIns="91440" tIns="45720" rIns="91440" bIns="45720" anchor="b"/>
          <a:lstStyle/>
          <a:p>
            <a:r>
              <a:rPr lang="en-US">
                <a:latin typeface="Arial"/>
                <a:cs typeface="Arial"/>
              </a:rPr>
              <a:t>Role of Support team</a:t>
            </a:r>
            <a:endParaRPr lang="en-US"/>
          </a:p>
        </p:txBody>
      </p:sp>
      <p:sp>
        <p:nvSpPr>
          <p:cNvPr id="3" name="Text Placeholder 2">
            <a:extLst>
              <a:ext uri="{FF2B5EF4-FFF2-40B4-BE49-F238E27FC236}">
                <a16:creationId xmlns:a16="http://schemas.microsoft.com/office/drawing/2014/main" id="{6BA0212B-CB10-9D45-3865-9634A0CAD83D}"/>
              </a:ext>
            </a:extLst>
          </p:cNvPr>
          <p:cNvSpPr>
            <a:spLocks noGrp="1"/>
          </p:cNvSpPr>
          <p:nvPr>
            <p:ph type="body" idx="1"/>
          </p:nvPr>
        </p:nvSpPr>
        <p:spPr>
          <a:xfrm>
            <a:off x="4720590" y="2739709"/>
            <a:ext cx="6078220" cy="3356291"/>
          </a:xfrm>
        </p:spPr>
        <p:txBody>
          <a:bodyPr lIns="91440" tIns="45720" rIns="91440" bIns="45720" anchor="t"/>
          <a:lstStyle/>
          <a:p>
            <a:pPr marL="0" indent="0" algn="ctr">
              <a:buNone/>
            </a:pPr>
            <a:r>
              <a:rPr lang="en-US" sz="2200">
                <a:solidFill>
                  <a:srgbClr val="003D69"/>
                </a:solidFill>
                <a:latin typeface="+mj-lt"/>
                <a:cs typeface="Arial"/>
              </a:rPr>
              <a:t>"</a:t>
            </a:r>
            <a:r>
              <a:rPr lang="en-US" sz="2200">
                <a:solidFill>
                  <a:srgbClr val="003D69"/>
                </a:solidFill>
                <a:latin typeface="+mn-lt"/>
                <a:cs typeface="Arial"/>
              </a:rPr>
              <a:t>The provision of high-quality health care to people with disabilities requires effective, respectful three- way collaboration between the person concerned, carers (those supporting the person - usually Disability Support Workers and/or family members) and healthcare professionals"</a:t>
            </a:r>
            <a:endParaRPr lang="en-US" sz="2200">
              <a:solidFill>
                <a:srgbClr val="003D69"/>
              </a:solidFill>
              <a:latin typeface="+mn-lt"/>
            </a:endParaRPr>
          </a:p>
          <a:p>
            <a:pPr marL="0" indent="0">
              <a:buNone/>
            </a:pPr>
            <a:endParaRPr lang="en-US" sz="2200">
              <a:solidFill>
                <a:srgbClr val="003D69"/>
              </a:solidFill>
              <a:latin typeface="+mj-lt"/>
              <a:cs typeface="Arial"/>
            </a:endParaRPr>
          </a:p>
          <a:p>
            <a:pPr marL="0" indent="0">
              <a:buNone/>
            </a:pPr>
            <a:r>
              <a:rPr lang="en-US" sz="1400">
                <a:solidFill>
                  <a:srgbClr val="003D69"/>
                </a:solidFill>
                <a:latin typeface="+mj-lt"/>
                <a:cs typeface="Arial"/>
              </a:rPr>
              <a:t>Recommendations from the Health Matters A submission to the Royal Commission into Violence, Abuse, Neglect and Exploitation of People with Disability</a:t>
            </a:r>
            <a:endParaRPr lang="en-US" sz="1400">
              <a:solidFill>
                <a:srgbClr val="003D69"/>
              </a:solidFill>
              <a:latin typeface="+mj-lt"/>
            </a:endParaRPr>
          </a:p>
          <a:p>
            <a:pPr marL="0" indent="0">
              <a:buNone/>
            </a:pPr>
            <a:endParaRPr lang="en-US">
              <a:latin typeface="Rockwell"/>
              <a:cs typeface="Arial"/>
            </a:endParaRPr>
          </a:p>
        </p:txBody>
      </p:sp>
      <p:pic>
        <p:nvPicPr>
          <p:cNvPr id="5" name="Picture 4" descr="A computer screen shot of a computer screen&#10;&#10;Description automatically generated">
            <a:extLst>
              <a:ext uri="{FF2B5EF4-FFF2-40B4-BE49-F238E27FC236}">
                <a16:creationId xmlns:a16="http://schemas.microsoft.com/office/drawing/2014/main" id="{A05C76B2-8C50-B360-97D8-8056351166C0}"/>
              </a:ext>
            </a:extLst>
          </p:cNvPr>
          <p:cNvPicPr>
            <a:picLocks noChangeAspect="1"/>
          </p:cNvPicPr>
          <p:nvPr/>
        </p:nvPicPr>
        <p:blipFill rotWithShape="1">
          <a:blip r:embed="rId3">
            <a:extLst>
              <a:ext uri="{28A0092B-C50C-407E-A947-70E740481C1C}">
                <a14:useLocalDpi xmlns:a14="http://schemas.microsoft.com/office/drawing/2010/main" val="0"/>
              </a:ext>
            </a:extLst>
          </a:blip>
          <a:srcRect l="37990" t="14740" r="36232" b="15771"/>
          <a:stretch/>
        </p:blipFill>
        <p:spPr bwMode="auto">
          <a:xfrm>
            <a:off x="896218" y="2242185"/>
            <a:ext cx="2789957" cy="43513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2452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CC67A3E-BA26-114D-EF20-671830B8480C}"/>
              </a:ext>
            </a:extLst>
          </p:cNvPr>
          <p:cNvGraphicFramePr>
            <a:graphicFrameLocks noChangeAspect="1"/>
          </p:cNvGraphicFramePr>
          <p:nvPr>
            <p:extLst>
              <p:ext uri="{D42A27DB-BD31-4B8C-83A1-F6EECF244321}">
                <p14:modId xmlns:p14="http://schemas.microsoft.com/office/powerpoint/2010/main" val="3512263511"/>
              </p:ext>
            </p:extLst>
          </p:nvPr>
        </p:nvGraphicFramePr>
        <p:xfrm>
          <a:off x="2292699" y="77809"/>
          <a:ext cx="7606602" cy="6702382"/>
        </p:xfrm>
        <a:graphic>
          <a:graphicData uri="http://schemas.openxmlformats.org/presentationml/2006/ole">
            <mc:AlternateContent xmlns:mc="http://schemas.openxmlformats.org/markup-compatibility/2006">
              <mc:Choice xmlns:v="urn:schemas-microsoft-com:vml" Requires="v">
                <p:oleObj r:id="rId3" imgW="7409880" imgH="7409880" progId="">
                  <p:embed/>
                </p:oleObj>
              </mc:Choice>
              <mc:Fallback>
                <p:oleObj r:id="rId3" imgW="7409880" imgH="7409880" progId="">
                  <p:embed/>
                  <p:pic>
                    <p:nvPicPr>
                      <p:cNvPr id="2" name="Object 1">
                        <a:extLst>
                          <a:ext uri="{FF2B5EF4-FFF2-40B4-BE49-F238E27FC236}">
                            <a16:creationId xmlns:a16="http://schemas.microsoft.com/office/drawing/2014/main" id="{3CC67A3E-BA26-114D-EF20-671830B84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699" y="77809"/>
                        <a:ext cx="7606602" cy="6702382"/>
                      </a:xfrm>
                      <a:prstGeom prst="rect">
                        <a:avLst/>
                      </a:prstGeom>
                      <a:noFill/>
                    </p:spPr>
                  </p:pic>
                </p:oleObj>
              </mc:Fallback>
            </mc:AlternateContent>
          </a:graphicData>
        </a:graphic>
      </p:graphicFrame>
    </p:spTree>
    <p:extLst>
      <p:ext uri="{BB962C8B-B14F-4D97-AF65-F5344CB8AC3E}">
        <p14:creationId xmlns:p14="http://schemas.microsoft.com/office/powerpoint/2010/main" val="3888140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9E69-5673-38B7-C0B1-8358DE6C9336}"/>
              </a:ext>
            </a:extLst>
          </p:cNvPr>
          <p:cNvSpPr>
            <a:spLocks noGrp="1"/>
          </p:cNvSpPr>
          <p:nvPr>
            <p:ph type="title"/>
          </p:nvPr>
        </p:nvSpPr>
        <p:spPr>
          <a:xfrm>
            <a:off x="614680" y="589143"/>
            <a:ext cx="8211820" cy="1031875"/>
          </a:xfrm>
        </p:spPr>
        <p:txBody>
          <a:bodyPr/>
          <a:lstStyle/>
          <a:p>
            <a:r>
              <a:rPr lang="en-US"/>
              <a:t>Role of disability support team</a:t>
            </a:r>
            <a:endParaRPr lang="en-AU"/>
          </a:p>
        </p:txBody>
      </p:sp>
      <p:sp>
        <p:nvSpPr>
          <p:cNvPr id="3" name="Text Placeholder 2">
            <a:extLst>
              <a:ext uri="{FF2B5EF4-FFF2-40B4-BE49-F238E27FC236}">
                <a16:creationId xmlns:a16="http://schemas.microsoft.com/office/drawing/2014/main" id="{7BD3E58F-6923-A69B-FE46-5C9AA4647F38}"/>
              </a:ext>
            </a:extLst>
          </p:cNvPr>
          <p:cNvSpPr>
            <a:spLocks noGrp="1"/>
          </p:cNvSpPr>
          <p:nvPr>
            <p:ph type="body" idx="1"/>
          </p:nvPr>
        </p:nvSpPr>
        <p:spPr>
          <a:xfrm>
            <a:off x="614680" y="2073935"/>
            <a:ext cx="10909663" cy="1500187"/>
          </a:xfrm>
        </p:spPr>
        <p:txBody>
          <a:bodyPr/>
          <a:lstStyle/>
          <a:p>
            <a:pPr lvl="0" algn="just">
              <a:buChar char="•"/>
            </a:pPr>
            <a:r>
              <a:rPr lang="en-AU" sz="2400" b="1">
                <a:solidFill>
                  <a:schemeClr val="tx2"/>
                </a:solidFill>
                <a:latin typeface="Calibri" panose="020F0502020204030204" pitchFamily="34" charset="0"/>
                <a:ea typeface="+mn-ea"/>
                <a:cs typeface="Calibri" panose="020F0502020204030204" pitchFamily="34" charset="0"/>
              </a:rPr>
              <a:t>Understand</a:t>
            </a:r>
            <a:r>
              <a:rPr lang="en-AU" sz="2400">
                <a:solidFill>
                  <a:schemeClr val="tx2"/>
                </a:solidFill>
                <a:latin typeface="Calibri" panose="020F0502020204030204" pitchFamily="34" charset="0"/>
                <a:ea typeface="+mn-ea"/>
                <a:cs typeface="Calibri" panose="020F0502020204030204" pitchFamily="34" charset="0"/>
              </a:rPr>
              <a:t> the person and their specific support needs  </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Prepare</a:t>
            </a:r>
            <a:r>
              <a:rPr lang="en-AU" sz="2400">
                <a:solidFill>
                  <a:schemeClr val="tx2"/>
                </a:solidFill>
                <a:latin typeface="Calibri" panose="020F0502020204030204" pitchFamily="34" charset="0"/>
                <a:ea typeface="+mn-ea"/>
                <a:cs typeface="Calibri" panose="020F0502020204030204" pitchFamily="34" charset="0"/>
              </a:rPr>
              <a:t> the person for their Annual Health Assessment.</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Inform</a:t>
            </a:r>
            <a:r>
              <a:rPr lang="en-AU" sz="2400">
                <a:solidFill>
                  <a:schemeClr val="tx2"/>
                </a:solidFill>
                <a:latin typeface="Calibri" panose="020F0502020204030204" pitchFamily="34" charset="0"/>
                <a:ea typeface="+mn-ea"/>
                <a:cs typeface="Calibri" panose="020F0502020204030204" pitchFamily="34" charset="0"/>
              </a:rPr>
              <a:t> the GP practice about the person's support needs and if reasonable adjustments are necessary.</a:t>
            </a:r>
          </a:p>
          <a:p>
            <a:pPr lvl="0" algn="just">
              <a:buChar char="•"/>
            </a:pPr>
            <a:r>
              <a:rPr lang="en-AU" sz="2400" b="1">
                <a:solidFill>
                  <a:schemeClr val="tx2"/>
                </a:solidFill>
                <a:latin typeface="Calibri" panose="020F0502020204030204" pitchFamily="34" charset="0"/>
                <a:cs typeface="Calibri" panose="020F0502020204030204" pitchFamily="34" charset="0"/>
              </a:rPr>
              <a:t>Update</a:t>
            </a:r>
            <a:r>
              <a:rPr lang="en-AU" sz="2400">
                <a:solidFill>
                  <a:schemeClr val="tx2"/>
                </a:solidFill>
                <a:latin typeface="Calibri" panose="020F0502020204030204" pitchFamily="34" charset="0"/>
                <a:cs typeface="Calibri" panose="020F0502020204030204" pitchFamily="34" charset="0"/>
              </a:rPr>
              <a:t> the </a:t>
            </a:r>
            <a:r>
              <a:rPr lang="en-AU">
                <a:latin typeface="Calibri" panose="020F0502020204030204" pitchFamily="34" charset="0"/>
                <a:cs typeface="Calibri" panose="020F0502020204030204" pitchFamily="34" charset="0"/>
              </a:rPr>
              <a:t>person’s</a:t>
            </a:r>
            <a:r>
              <a:rPr lang="en-AU" sz="2400">
                <a:solidFill>
                  <a:schemeClr val="tx2"/>
                </a:solidFill>
                <a:latin typeface="Calibri" panose="020F0502020204030204" pitchFamily="34" charset="0"/>
                <a:cs typeface="Calibri" panose="020F0502020204030204" pitchFamily="34" charset="0"/>
              </a:rPr>
              <a:t> health plan following the Annual Health Assessment, and ensure the disability support team understands the goals and actions agreed on by the GP and the person</a:t>
            </a:r>
            <a:endParaRPr lang="en-AU" sz="2400">
              <a:solidFill>
                <a:schemeClr val="tx2"/>
              </a:solidFill>
              <a:latin typeface="Calibri" panose="020F0502020204030204" pitchFamily="34" charset="0"/>
              <a:ea typeface="+mn-ea"/>
              <a:cs typeface="Calibri" panose="020F0502020204030204" pitchFamily="34" charset="0"/>
            </a:endParaRPr>
          </a:p>
          <a:p>
            <a:pPr lvl="0" algn="just"/>
            <a:r>
              <a:rPr lang="en-AU" sz="2400" b="1">
                <a:solidFill>
                  <a:schemeClr val="tx2"/>
                </a:solidFill>
                <a:latin typeface="Calibri" panose="020F0502020204030204" pitchFamily="34" charset="0"/>
                <a:cs typeface="Calibri" panose="020F0502020204030204" pitchFamily="34" charset="0"/>
              </a:rPr>
              <a:t>Monitor </a:t>
            </a:r>
            <a:r>
              <a:rPr lang="en-AU" sz="2400">
                <a:solidFill>
                  <a:schemeClr val="tx2"/>
                </a:solidFill>
                <a:latin typeface="Calibri" panose="020F0502020204030204" pitchFamily="34" charset="0"/>
                <a:cs typeface="Calibri" panose="020F0502020204030204" pitchFamily="34" charset="0"/>
              </a:rPr>
              <a:t>the person's health, record and report any changes to the team, </a:t>
            </a:r>
            <a:endParaRPr lang="en-AU" sz="2400">
              <a:solidFill>
                <a:schemeClr val="tx2"/>
              </a:solidFill>
              <a:latin typeface="Calibri" panose="020F0502020204030204" pitchFamily="34" charset="0"/>
              <a:ea typeface="+mn-ea"/>
              <a:cs typeface="Calibri" panose="020F0502020204030204" pitchFamily="34" charset="0"/>
            </a:endParaRPr>
          </a:p>
          <a:p>
            <a:pPr lvl="0" algn="just"/>
            <a:r>
              <a:rPr lang="en-AU" sz="2400" b="1">
                <a:solidFill>
                  <a:schemeClr val="tx2"/>
                </a:solidFill>
                <a:latin typeface="Calibri" panose="020F0502020204030204" pitchFamily="34" charset="0"/>
                <a:cs typeface="Calibri" panose="020F0502020204030204" pitchFamily="34" charset="0"/>
              </a:rPr>
              <a:t>Know </a:t>
            </a:r>
            <a:r>
              <a:rPr lang="en-AU" sz="2400">
                <a:solidFill>
                  <a:schemeClr val="tx2"/>
                </a:solidFill>
                <a:latin typeface="Calibri" panose="020F0502020204030204" pitchFamily="34" charset="0"/>
                <a:cs typeface="Calibri" panose="020F0502020204030204" pitchFamily="34" charset="0"/>
              </a:rPr>
              <a:t>what to do in a medical emergency</a:t>
            </a:r>
            <a:endParaRPr lang="en-AU" sz="2400">
              <a:solidFill>
                <a:schemeClr val="tx2"/>
              </a:solidFill>
              <a:latin typeface="Calibri" panose="020F0502020204030204" pitchFamily="34" charset="0"/>
              <a:ea typeface="+mn-ea"/>
              <a:cs typeface="Calibri" panose="020F0502020204030204" pitchFamily="34" charset="0"/>
            </a:endParaRPr>
          </a:p>
          <a:p>
            <a:endParaRPr lang="en-AU"/>
          </a:p>
        </p:txBody>
      </p:sp>
    </p:spTree>
    <p:extLst>
      <p:ext uri="{BB962C8B-B14F-4D97-AF65-F5344CB8AC3E}">
        <p14:creationId xmlns:p14="http://schemas.microsoft.com/office/powerpoint/2010/main" val="1338415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84C1-45FA-05AD-85B9-C39BD177CCBC}"/>
              </a:ext>
            </a:extLst>
          </p:cNvPr>
          <p:cNvSpPr>
            <a:spLocks noGrp="1"/>
          </p:cNvSpPr>
          <p:nvPr>
            <p:ph type="title"/>
          </p:nvPr>
        </p:nvSpPr>
        <p:spPr/>
        <p:txBody>
          <a:bodyPr/>
          <a:lstStyle/>
          <a:p>
            <a:r>
              <a:rPr lang="en-US"/>
              <a:t>Role of GP and GP Practice</a:t>
            </a:r>
            <a:endParaRPr lang="en-AU"/>
          </a:p>
        </p:txBody>
      </p:sp>
      <p:sp>
        <p:nvSpPr>
          <p:cNvPr id="3" name="Text Placeholder 2">
            <a:extLst>
              <a:ext uri="{FF2B5EF4-FFF2-40B4-BE49-F238E27FC236}">
                <a16:creationId xmlns:a16="http://schemas.microsoft.com/office/drawing/2014/main" id="{E5E99105-4126-26F7-A5AF-3C162B710BAF}"/>
              </a:ext>
            </a:extLst>
          </p:cNvPr>
          <p:cNvSpPr>
            <a:spLocks noGrp="1"/>
          </p:cNvSpPr>
          <p:nvPr>
            <p:ph type="body" idx="1"/>
          </p:nvPr>
        </p:nvSpPr>
        <p:spPr>
          <a:xfrm>
            <a:off x="614680" y="2059419"/>
            <a:ext cx="10793549" cy="1500187"/>
          </a:xfrm>
        </p:spPr>
        <p:txBody>
          <a:bodyPr/>
          <a:lstStyle/>
          <a:p>
            <a:pPr lvl="0" algn="just">
              <a:buChar char="•"/>
            </a:pPr>
            <a:r>
              <a:rPr lang="en-AU" sz="2400" b="1">
                <a:solidFill>
                  <a:schemeClr val="tx2"/>
                </a:solidFill>
                <a:latin typeface="Calibri" panose="020F0502020204030204" pitchFamily="34" charset="0"/>
                <a:cs typeface="Calibri" panose="020F0502020204030204" pitchFamily="34" charset="0"/>
              </a:rPr>
              <a:t>Understand</a:t>
            </a:r>
            <a:r>
              <a:rPr lang="en-AU" sz="2400">
                <a:solidFill>
                  <a:schemeClr val="tx2"/>
                </a:solidFill>
                <a:latin typeface="Calibri" panose="020F0502020204030204" pitchFamily="34" charset="0"/>
                <a:cs typeface="Calibri" panose="020F0502020204030204" pitchFamily="34" charset="0"/>
              </a:rPr>
              <a:t> the preventable causes of death of people living in care and take necessary action to prevent these issues. </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cs typeface="Calibri" panose="020F0502020204030204" pitchFamily="34" charset="0"/>
              </a:rPr>
              <a:t>Know</a:t>
            </a:r>
            <a:r>
              <a:rPr lang="en-AU" sz="2400">
                <a:solidFill>
                  <a:schemeClr val="tx2"/>
                </a:solidFill>
                <a:latin typeface="Calibri" panose="020F0502020204030204" pitchFamily="34" charset="0"/>
                <a:cs typeface="Calibri" panose="020F0502020204030204" pitchFamily="34" charset="0"/>
              </a:rPr>
              <a:t> the person, understand their disability and the specific health conditions related to that disability</a:t>
            </a:r>
            <a:r>
              <a:rPr lang="en-AU">
                <a:latin typeface="Calibri" panose="020F0502020204030204" pitchFamily="34" charset="0"/>
                <a:cs typeface="Calibri" panose="020F0502020204030204" pitchFamily="34" charset="0"/>
              </a:rPr>
              <a:t>.</a:t>
            </a:r>
            <a:r>
              <a:rPr lang="en-AU" sz="2400">
                <a:solidFill>
                  <a:schemeClr val="tx2"/>
                </a:solidFill>
                <a:latin typeface="Calibri" panose="020F0502020204030204" pitchFamily="34" charset="0"/>
                <a:cs typeface="Calibri" panose="020F0502020204030204" pitchFamily="34" charset="0"/>
              </a:rPr>
              <a:t> </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cs typeface="Calibri" panose="020F0502020204030204" pitchFamily="34" charset="0"/>
              </a:rPr>
              <a:t>Make</a:t>
            </a:r>
            <a:r>
              <a:rPr lang="en-AU" sz="2400">
                <a:solidFill>
                  <a:schemeClr val="tx2"/>
                </a:solidFill>
                <a:latin typeface="Calibri" panose="020F0502020204030204" pitchFamily="34" charset="0"/>
                <a:cs typeface="Calibri" panose="020F0502020204030204" pitchFamily="34" charset="0"/>
              </a:rPr>
              <a:t> any reasonable adjustments necessary to facilitate medical appointments and interventions.</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cs typeface="Calibri" panose="020F0502020204030204" pitchFamily="34" charset="0"/>
              </a:rPr>
              <a:t>Conduct</a:t>
            </a:r>
            <a:r>
              <a:rPr lang="en-AU" sz="2400">
                <a:solidFill>
                  <a:schemeClr val="tx2"/>
                </a:solidFill>
                <a:latin typeface="Calibri" panose="020F0502020204030204" pitchFamily="34" charset="0"/>
                <a:cs typeface="Calibri" panose="020F0502020204030204" pitchFamily="34" charset="0"/>
              </a:rPr>
              <a:t> Annual Health Assessments - diagnose, prescribe, and coordinate treatment for health issues</a:t>
            </a:r>
            <a:r>
              <a:rPr lang="en-AU">
                <a:latin typeface="Calibri" panose="020F0502020204030204" pitchFamily="34" charset="0"/>
                <a:cs typeface="Calibri" panose="020F0502020204030204" pitchFamily="34" charset="0"/>
              </a:rPr>
              <a:t>.</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ea typeface="+mn-ea"/>
                <a:cs typeface="Calibri" panose="020F0502020204030204" pitchFamily="34" charset="0"/>
              </a:rPr>
              <a:t>Refer</a:t>
            </a:r>
            <a:r>
              <a:rPr lang="en-AU" sz="2400">
                <a:solidFill>
                  <a:schemeClr val="tx2"/>
                </a:solidFill>
                <a:latin typeface="Calibri" panose="020F0502020204030204" pitchFamily="34" charset="0"/>
                <a:ea typeface="+mn-ea"/>
                <a:cs typeface="Calibri" panose="020F0502020204030204" pitchFamily="34" charset="0"/>
              </a:rPr>
              <a:t> to specialists as needed and ensure </a:t>
            </a:r>
            <a:r>
              <a:rPr lang="en-AU" sz="2400">
                <a:solidFill>
                  <a:schemeClr val="tx2"/>
                </a:solidFill>
                <a:latin typeface="Calibri" panose="020F0502020204030204" pitchFamily="34" charset="0"/>
                <a:cs typeface="Calibri" panose="020F0502020204030204" pitchFamily="34" charset="0"/>
              </a:rPr>
              <a:t>clarity around who is responsible for making appointments and following-up actions.</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ea typeface="+mn-ea"/>
                <a:cs typeface="Calibri" panose="020F0502020204030204" pitchFamily="34" charset="0"/>
              </a:rPr>
              <a:t>Understand</a:t>
            </a:r>
            <a:r>
              <a:rPr lang="en-AU" sz="2400">
                <a:solidFill>
                  <a:schemeClr val="tx2"/>
                </a:solidFill>
                <a:latin typeface="Calibri" panose="020F0502020204030204" pitchFamily="34" charset="0"/>
                <a:ea typeface="+mn-ea"/>
                <a:cs typeface="Calibri" panose="020F0502020204030204" pitchFamily="34" charset="0"/>
              </a:rPr>
              <a:t> the role of the person's support team in healthcare planning </a:t>
            </a:r>
          </a:p>
          <a:p>
            <a:endParaRPr lang="en-AU"/>
          </a:p>
        </p:txBody>
      </p:sp>
    </p:spTree>
    <p:extLst>
      <p:ext uri="{BB962C8B-B14F-4D97-AF65-F5344CB8AC3E}">
        <p14:creationId xmlns:p14="http://schemas.microsoft.com/office/powerpoint/2010/main" val="229261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5847-7468-1424-AD64-599E35B0A2D0}"/>
              </a:ext>
            </a:extLst>
          </p:cNvPr>
          <p:cNvSpPr>
            <a:spLocks noGrp="1"/>
          </p:cNvSpPr>
          <p:nvPr>
            <p:ph type="title"/>
          </p:nvPr>
        </p:nvSpPr>
        <p:spPr/>
        <p:txBody>
          <a:bodyPr/>
          <a:lstStyle/>
          <a:p>
            <a:r>
              <a:rPr lang="en-US"/>
              <a:t>How to work together</a:t>
            </a:r>
            <a:endParaRPr lang="en-AU"/>
          </a:p>
        </p:txBody>
      </p:sp>
      <p:sp>
        <p:nvSpPr>
          <p:cNvPr id="3" name="Text Placeholder 2">
            <a:extLst>
              <a:ext uri="{FF2B5EF4-FFF2-40B4-BE49-F238E27FC236}">
                <a16:creationId xmlns:a16="http://schemas.microsoft.com/office/drawing/2014/main" id="{A29EE404-047D-BDED-8527-A12B47F06C92}"/>
              </a:ext>
            </a:extLst>
          </p:cNvPr>
          <p:cNvSpPr>
            <a:spLocks noGrp="1"/>
          </p:cNvSpPr>
          <p:nvPr>
            <p:ph type="body" idx="1"/>
          </p:nvPr>
        </p:nvSpPr>
        <p:spPr>
          <a:xfrm>
            <a:off x="614679" y="2306162"/>
            <a:ext cx="10924177" cy="1500187"/>
          </a:xfrm>
        </p:spPr>
        <p:txBody>
          <a:bodyPr/>
          <a:lstStyle/>
          <a:p>
            <a:pPr lvl="0" algn="just">
              <a:buChar char="•"/>
            </a:pPr>
            <a:r>
              <a:rPr lang="en-AU" sz="2400">
                <a:solidFill>
                  <a:schemeClr val="tx2"/>
                </a:solidFill>
                <a:latin typeface="Calibri" panose="020F0502020204030204" pitchFamily="34" charset="0"/>
                <a:ea typeface="+mn-ea"/>
                <a:cs typeface="Calibri" panose="020F0502020204030204" pitchFamily="34" charset="0"/>
              </a:rPr>
              <a:t> </a:t>
            </a:r>
            <a:r>
              <a:rPr lang="en-AU" sz="2400" b="1">
                <a:solidFill>
                  <a:schemeClr val="tx2"/>
                </a:solidFill>
                <a:latin typeface="Calibri" panose="020F0502020204030204" pitchFamily="34" charset="0"/>
                <a:ea typeface="+mn-ea"/>
                <a:cs typeface="Calibri" panose="020F0502020204030204" pitchFamily="34" charset="0"/>
              </a:rPr>
              <a:t>Develop</a:t>
            </a:r>
            <a:r>
              <a:rPr lang="en-AU" sz="2400">
                <a:solidFill>
                  <a:schemeClr val="tx2"/>
                </a:solidFill>
                <a:latin typeface="Calibri" panose="020F0502020204030204" pitchFamily="34" charset="0"/>
                <a:ea typeface="+mn-ea"/>
                <a:cs typeface="Calibri" panose="020F0502020204030204" pitchFamily="34" charset="0"/>
              </a:rPr>
              <a:t> a shared understanding of the person's health and support needs </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 Appreciate </a:t>
            </a:r>
            <a:r>
              <a:rPr lang="en-AU" sz="2400">
                <a:solidFill>
                  <a:schemeClr val="tx2"/>
                </a:solidFill>
                <a:latin typeface="Calibri" panose="020F0502020204030204" pitchFamily="34" charset="0"/>
                <a:ea typeface="+mn-ea"/>
                <a:cs typeface="Calibri" panose="020F0502020204030204" pitchFamily="34" charset="0"/>
              </a:rPr>
              <a:t>each other's knowledge and skills, and the shared responsibility for optimising the person's health and well-being</a:t>
            </a:r>
          </a:p>
          <a:p>
            <a:pPr lvl="0" algn="just">
              <a:buChar char="•"/>
            </a:pPr>
            <a:r>
              <a:rPr lang="en-AU" sz="2400">
                <a:solidFill>
                  <a:schemeClr val="tx2"/>
                </a:solidFill>
                <a:latin typeface="Calibri" panose="020F0502020204030204" pitchFamily="34" charset="0"/>
                <a:ea typeface="+mn-ea"/>
                <a:cs typeface="Calibri" panose="020F0502020204030204" pitchFamily="34" charset="0"/>
              </a:rPr>
              <a:t> </a:t>
            </a:r>
            <a:r>
              <a:rPr lang="en-AU" sz="2400" b="1">
                <a:solidFill>
                  <a:schemeClr val="tx2"/>
                </a:solidFill>
                <a:latin typeface="Calibri" panose="020F0502020204030204" pitchFamily="34" charset="0"/>
                <a:ea typeface="+mn-ea"/>
                <a:cs typeface="Calibri" panose="020F0502020204030204" pitchFamily="34" charset="0"/>
              </a:rPr>
              <a:t>Support</a:t>
            </a:r>
            <a:r>
              <a:rPr lang="en-AU" sz="2400">
                <a:solidFill>
                  <a:schemeClr val="tx2"/>
                </a:solidFill>
                <a:latin typeface="Calibri" panose="020F0502020204030204" pitchFamily="34" charset="0"/>
                <a:ea typeface="+mn-ea"/>
                <a:cs typeface="Calibri" panose="020F0502020204030204" pitchFamily="34" charset="0"/>
              </a:rPr>
              <a:t> the person to participate as fully as possible during their appointment </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 Seek </a:t>
            </a:r>
            <a:r>
              <a:rPr lang="en-AU" sz="2400">
                <a:solidFill>
                  <a:schemeClr val="tx2"/>
                </a:solidFill>
                <a:latin typeface="Calibri" panose="020F0502020204030204" pitchFamily="34" charset="0"/>
                <a:ea typeface="+mn-ea"/>
                <a:cs typeface="Calibri" panose="020F0502020204030204" pitchFamily="34" charset="0"/>
              </a:rPr>
              <a:t>to understand the challenges people with disability experience in the health system and work together to improve health outcomes</a:t>
            </a:r>
          </a:p>
          <a:p>
            <a:pPr lvl="0" algn="just">
              <a:buChar char="•"/>
            </a:pPr>
            <a:r>
              <a:rPr lang="en-AU" sz="2400">
                <a:solidFill>
                  <a:schemeClr val="tx2"/>
                </a:solidFill>
                <a:latin typeface="Calibri" panose="020F0502020204030204" pitchFamily="34" charset="0"/>
                <a:ea typeface="+mn-ea"/>
                <a:cs typeface="Calibri" panose="020F0502020204030204" pitchFamily="34" charset="0"/>
              </a:rPr>
              <a:t> </a:t>
            </a:r>
            <a:r>
              <a:rPr lang="en-AU" sz="2400" b="1">
                <a:solidFill>
                  <a:schemeClr val="tx2"/>
                </a:solidFill>
                <a:latin typeface="Calibri" panose="020F0502020204030204" pitchFamily="34" charset="0"/>
                <a:ea typeface="+mn-ea"/>
                <a:cs typeface="Calibri" panose="020F0502020204030204" pitchFamily="34" charset="0"/>
              </a:rPr>
              <a:t>Develop</a:t>
            </a:r>
            <a:r>
              <a:rPr lang="en-AU" sz="2400">
                <a:solidFill>
                  <a:schemeClr val="tx2"/>
                </a:solidFill>
                <a:latin typeface="Calibri" panose="020F0502020204030204" pitchFamily="34" charset="0"/>
                <a:ea typeface="+mn-ea"/>
                <a:cs typeface="Calibri" panose="020F0502020204030204" pitchFamily="34" charset="0"/>
              </a:rPr>
              <a:t> good relationships with all those concerned with the persons health</a:t>
            </a:r>
          </a:p>
          <a:p>
            <a:endParaRPr lang="en-AU"/>
          </a:p>
        </p:txBody>
      </p:sp>
    </p:spTree>
    <p:extLst>
      <p:ext uri="{BB962C8B-B14F-4D97-AF65-F5344CB8AC3E}">
        <p14:creationId xmlns:p14="http://schemas.microsoft.com/office/powerpoint/2010/main" val="119006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F493-6B53-42D4-3DB6-FC8AE7462684}"/>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5F077815-8914-263C-7E68-515B5EF5468D}"/>
              </a:ext>
            </a:extLst>
          </p:cNvPr>
          <p:cNvSpPr>
            <a:spLocks noGrp="1"/>
          </p:cNvSpPr>
          <p:nvPr>
            <p:ph type="body" idx="1"/>
          </p:nvPr>
        </p:nvSpPr>
        <p:spPr/>
        <p:txBody>
          <a:bodyPr/>
          <a:lstStyle/>
          <a:p>
            <a:endParaRPr lang="en-AU"/>
          </a:p>
        </p:txBody>
      </p:sp>
      <p:pic>
        <p:nvPicPr>
          <p:cNvPr id="5" name="Picture 4">
            <a:extLst>
              <a:ext uri="{FF2B5EF4-FFF2-40B4-BE49-F238E27FC236}">
                <a16:creationId xmlns:a16="http://schemas.microsoft.com/office/drawing/2014/main" id="{A244AEEC-018E-9507-D535-C0EE1E005C73}"/>
              </a:ext>
            </a:extLst>
          </p:cNvPr>
          <p:cNvPicPr>
            <a:picLocks noChangeAspect="1"/>
          </p:cNvPicPr>
          <p:nvPr/>
        </p:nvPicPr>
        <p:blipFill>
          <a:blip r:embed="rId3"/>
          <a:stretch>
            <a:fillRect/>
          </a:stretch>
        </p:blipFill>
        <p:spPr>
          <a:xfrm>
            <a:off x="93044" y="0"/>
            <a:ext cx="12098956" cy="6858000"/>
          </a:xfrm>
          <a:prstGeom prst="rect">
            <a:avLst/>
          </a:prstGeom>
        </p:spPr>
      </p:pic>
    </p:spTree>
    <p:extLst>
      <p:ext uri="{BB962C8B-B14F-4D97-AF65-F5344CB8AC3E}">
        <p14:creationId xmlns:p14="http://schemas.microsoft.com/office/powerpoint/2010/main" val="1261067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Wood human figure">
            <a:extLst>
              <a:ext uri="{FF2B5EF4-FFF2-40B4-BE49-F238E27FC236}">
                <a16:creationId xmlns:a16="http://schemas.microsoft.com/office/drawing/2014/main" id="{F2AD4F17-4FEF-FE46-60BE-CA3522C6CE98}"/>
              </a:ext>
            </a:extLst>
          </p:cNvPr>
          <p:cNvPicPr>
            <a:picLocks noChangeAspect="1"/>
          </p:cNvPicPr>
          <p:nvPr/>
        </p:nvPicPr>
        <p:blipFill rotWithShape="1">
          <a:blip r:embed="rId3">
            <a:alphaModFix amt="40000"/>
          </a:blip>
          <a:srcRect b="15730"/>
          <a:stretch/>
        </p:blipFill>
        <p:spPr>
          <a:xfrm>
            <a:off x="20" y="10"/>
            <a:ext cx="12191980" cy="6857990"/>
          </a:xfrm>
          <a:prstGeom prst="rect">
            <a:avLst/>
          </a:prstGeom>
        </p:spPr>
      </p:pic>
      <p:sp>
        <p:nvSpPr>
          <p:cNvPr id="4" name="Title 3">
            <a:extLst>
              <a:ext uri="{FF2B5EF4-FFF2-40B4-BE49-F238E27FC236}">
                <a16:creationId xmlns:a16="http://schemas.microsoft.com/office/drawing/2014/main" id="{6124166F-D31C-1172-55A2-7DC5B1974F1C}"/>
              </a:ext>
            </a:extLst>
          </p:cNvPr>
          <p:cNvSpPr>
            <a:spLocks noGrp="1"/>
          </p:cNvSpPr>
          <p:nvPr>
            <p:ph type="ctrTitle"/>
          </p:nvPr>
        </p:nvSpPr>
        <p:spPr>
          <a:xfrm>
            <a:off x="965200" y="965200"/>
            <a:ext cx="10261600" cy="3564869"/>
          </a:xfrm>
        </p:spPr>
        <p:txBody>
          <a:bodyPr>
            <a:normAutofit/>
          </a:bodyPr>
          <a:lstStyle/>
          <a:p>
            <a:pPr algn="l"/>
            <a:br>
              <a:rPr lang="en-US" sz="4600">
                <a:ln w="22225">
                  <a:solidFill>
                    <a:schemeClr val="tx1"/>
                  </a:solidFill>
                  <a:miter lim="800000"/>
                </a:ln>
                <a:noFill/>
              </a:rPr>
            </a:br>
            <a:br>
              <a:rPr lang="en-US" sz="4600">
                <a:ln w="22225">
                  <a:solidFill>
                    <a:schemeClr val="tx1"/>
                  </a:solidFill>
                  <a:miter lim="800000"/>
                </a:ln>
                <a:noFill/>
              </a:rPr>
            </a:br>
            <a:r>
              <a:rPr lang="en-US" sz="4600">
                <a:ln w="22225">
                  <a:solidFill>
                    <a:schemeClr val="tx1"/>
                  </a:solidFill>
                  <a:miter lim="800000"/>
                </a:ln>
                <a:noFill/>
              </a:rPr>
              <a:t> </a:t>
            </a:r>
            <a:br>
              <a:rPr lang="en-US" sz="4600">
                <a:ln w="22225">
                  <a:solidFill>
                    <a:schemeClr val="tx1"/>
                  </a:solidFill>
                  <a:miter lim="800000"/>
                </a:ln>
                <a:noFill/>
              </a:rPr>
            </a:br>
            <a:r>
              <a:rPr lang="en-AU" sz="4600">
                <a:ln w="22225">
                  <a:solidFill>
                    <a:schemeClr val="tx1"/>
                  </a:solidFill>
                  <a:miter lim="800000"/>
                </a:ln>
                <a:noFill/>
              </a:rPr>
              <a:t>Do you agree with this statement?</a:t>
            </a:r>
            <a:br>
              <a:rPr lang="en-AU" sz="4600">
                <a:ln w="22225">
                  <a:solidFill>
                    <a:schemeClr val="tx1"/>
                  </a:solidFill>
                  <a:miter lim="800000"/>
                </a:ln>
                <a:noFill/>
              </a:rPr>
            </a:br>
            <a:endParaRPr lang="en-AU" sz="4600">
              <a:ln w="22225">
                <a:solidFill>
                  <a:schemeClr val="tx1"/>
                </a:solidFill>
                <a:miter lim="800000"/>
              </a:ln>
              <a:noFill/>
            </a:endParaRPr>
          </a:p>
        </p:txBody>
      </p:sp>
      <p:sp>
        <p:nvSpPr>
          <p:cNvPr id="5" name="Text Placeholder 4">
            <a:extLst>
              <a:ext uri="{FF2B5EF4-FFF2-40B4-BE49-F238E27FC236}">
                <a16:creationId xmlns:a16="http://schemas.microsoft.com/office/drawing/2014/main" id="{39B15BB9-C57D-C39E-342E-75A638B43009}"/>
              </a:ext>
            </a:extLst>
          </p:cNvPr>
          <p:cNvSpPr>
            <a:spLocks noGrp="1"/>
          </p:cNvSpPr>
          <p:nvPr>
            <p:ph type="subTitle" idx="1"/>
          </p:nvPr>
        </p:nvSpPr>
        <p:spPr>
          <a:xfrm>
            <a:off x="965200" y="4572002"/>
            <a:ext cx="10261600" cy="1202995"/>
          </a:xfrm>
        </p:spPr>
        <p:txBody>
          <a:bodyPr>
            <a:normAutofit/>
          </a:bodyPr>
          <a:lstStyle/>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a:ln>
                  <a:noFill/>
                </a:ln>
                <a:effectLst/>
                <a:uLnTx/>
                <a:uFillTx/>
              </a:rPr>
              <a:t>People with intellectual disability have poor uptake and engagement </a:t>
            </a:r>
            <a:r>
              <a:rPr lang="en-US"/>
              <a:t>in</a:t>
            </a:r>
            <a:r>
              <a:rPr kumimoji="0" lang="en-US" b="0" i="0" u="none" strike="noStrike" kern="1200" cap="none" spc="0" normalizeH="0" baseline="0" noProof="0">
                <a:ln>
                  <a:noFill/>
                </a:ln>
                <a:effectLst/>
                <a:uLnTx/>
                <a:uFillTx/>
              </a:rPr>
              <a:t> preventative health care and access to annual health assessment compared to the general population.</a:t>
            </a:r>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r>
              <a:rPr lang="en-US" b="1"/>
              <a:t>Please continue with this conversation during your break. See you in 15 minutes</a:t>
            </a:r>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endParaRPr>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endParaRPr lang="en-US"/>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endParaRPr lang="en-AU"/>
          </a:p>
        </p:txBody>
      </p:sp>
    </p:spTree>
    <p:extLst>
      <p:ext uri="{BB962C8B-B14F-4D97-AF65-F5344CB8AC3E}">
        <p14:creationId xmlns:p14="http://schemas.microsoft.com/office/powerpoint/2010/main" val="15453801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00"/>
                                        <p:tgtEl>
                                          <p:spTgt spid="5">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0574-62B0-8F49-BC76-E328ACE93C94}"/>
              </a:ext>
            </a:extLst>
          </p:cNvPr>
          <p:cNvSpPr>
            <a:spLocks noGrp="1"/>
          </p:cNvSpPr>
          <p:nvPr>
            <p:ph type="title"/>
          </p:nvPr>
        </p:nvSpPr>
        <p:spPr/>
        <p:txBody>
          <a:bodyPr lIns="91440" tIns="45720" rIns="91440" bIns="45720" anchor="b"/>
          <a:lstStyle/>
          <a:p>
            <a:r>
              <a:rPr lang="en-US">
                <a:latin typeface="Arial"/>
                <a:cs typeface="Arial"/>
              </a:rPr>
              <a:t>Housekeeping</a:t>
            </a:r>
            <a:endParaRPr lang="en-US"/>
          </a:p>
        </p:txBody>
      </p:sp>
      <p:sp>
        <p:nvSpPr>
          <p:cNvPr id="3" name="Text Placeholder 2">
            <a:extLst>
              <a:ext uri="{FF2B5EF4-FFF2-40B4-BE49-F238E27FC236}">
                <a16:creationId xmlns:a16="http://schemas.microsoft.com/office/drawing/2014/main" id="{CA129884-7647-AE41-A50F-4E0ADB3D391B}"/>
              </a:ext>
            </a:extLst>
          </p:cNvPr>
          <p:cNvSpPr>
            <a:spLocks noGrp="1"/>
          </p:cNvSpPr>
          <p:nvPr>
            <p:ph type="body" idx="1"/>
          </p:nvPr>
        </p:nvSpPr>
        <p:spPr>
          <a:xfrm>
            <a:off x="250190" y="2141049"/>
            <a:ext cx="11691620" cy="3982660"/>
          </a:xfrm>
        </p:spPr>
        <p:txBody>
          <a:bodyPr lIns="91440" tIns="45720" rIns="91440" bIns="45720" anchor="t"/>
          <a:lstStyle/>
          <a:p>
            <a:pPr>
              <a:lnSpc>
                <a:spcPct val="150000"/>
              </a:lnSpc>
              <a:buSzPct val="75000"/>
            </a:pPr>
            <a:r>
              <a:rPr lang="en-US" sz="2200">
                <a:solidFill>
                  <a:schemeClr val="tx1"/>
                </a:solidFill>
                <a:latin typeface="Arial"/>
                <a:cs typeface="Arial"/>
              </a:rPr>
              <a:t>Please ensure your phone is switched off or on silent</a:t>
            </a:r>
          </a:p>
          <a:p>
            <a:pPr>
              <a:lnSpc>
                <a:spcPct val="150000"/>
              </a:lnSpc>
              <a:buSzPct val="75000"/>
            </a:pPr>
            <a:r>
              <a:rPr lang="en-US" sz="2200">
                <a:solidFill>
                  <a:schemeClr val="tx1"/>
                </a:solidFill>
                <a:latin typeface="Arial"/>
                <a:cs typeface="Arial"/>
              </a:rPr>
              <a:t>Bathrooms are located outside the training rooms</a:t>
            </a:r>
          </a:p>
          <a:p>
            <a:pPr>
              <a:lnSpc>
                <a:spcPct val="150000"/>
              </a:lnSpc>
              <a:buSzPct val="75000"/>
            </a:pPr>
            <a:r>
              <a:rPr lang="en-US" sz="2200">
                <a:solidFill>
                  <a:schemeClr val="tx1"/>
                </a:solidFill>
                <a:latin typeface="Arial"/>
                <a:cs typeface="Arial"/>
              </a:rPr>
              <a:t>In the event of an emergency, please follow CESPHN staff instructions</a:t>
            </a:r>
          </a:p>
          <a:p>
            <a:pPr>
              <a:lnSpc>
                <a:spcPct val="150000"/>
              </a:lnSpc>
              <a:buSzPct val="75000"/>
            </a:pPr>
            <a:r>
              <a:rPr lang="en-US" sz="2200">
                <a:solidFill>
                  <a:schemeClr val="tx1"/>
                </a:solidFill>
              </a:rPr>
              <a:t>Sign on sheet</a:t>
            </a:r>
          </a:p>
          <a:p>
            <a:pPr>
              <a:lnSpc>
                <a:spcPct val="150000"/>
              </a:lnSpc>
              <a:buSzPct val="75000"/>
            </a:pPr>
            <a:r>
              <a:rPr lang="en-US" sz="2200">
                <a:solidFill>
                  <a:schemeClr val="tx1"/>
                </a:solidFill>
              </a:rPr>
              <a:t>QR Code: Pre-survey</a:t>
            </a:r>
          </a:p>
          <a:p>
            <a:pPr>
              <a:lnSpc>
                <a:spcPct val="150000"/>
              </a:lnSpc>
              <a:buSzPct val="75000"/>
            </a:pPr>
            <a:r>
              <a:rPr lang="en-US" sz="2200">
                <a:solidFill>
                  <a:schemeClr val="tx1"/>
                </a:solidFill>
                <a:latin typeface="Arial"/>
                <a:cs typeface="Arial"/>
              </a:rPr>
              <a:t>Introductions</a:t>
            </a:r>
          </a:p>
          <a:p>
            <a:pPr>
              <a:lnSpc>
                <a:spcPct val="150000"/>
              </a:lnSpc>
            </a:pPr>
            <a:endParaRPr lang="en-US"/>
          </a:p>
        </p:txBody>
      </p:sp>
    </p:spTree>
    <p:extLst>
      <p:ext uri="{BB962C8B-B14F-4D97-AF65-F5344CB8AC3E}">
        <p14:creationId xmlns:p14="http://schemas.microsoft.com/office/powerpoint/2010/main" val="350413255"/>
      </p:ext>
    </p:extLst>
  </p:cSld>
  <p:clrMapOvr>
    <a:masterClrMapping/>
  </p:clrMapOvr>
  <mc:AlternateContent xmlns:mc="http://schemas.openxmlformats.org/markup-compatibility/2006" xmlns:p14="http://schemas.microsoft.com/office/powerpoint/2010/main">
    <mc:Choice Requires="p14">
      <p:transition spd="slow" p14:dur="145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5AEE-D156-AF46-8BDD-CD313F7631C1}"/>
              </a:ext>
            </a:extLst>
          </p:cNvPr>
          <p:cNvSpPr>
            <a:spLocks noGrp="1"/>
          </p:cNvSpPr>
          <p:nvPr>
            <p:ph type="title"/>
          </p:nvPr>
        </p:nvSpPr>
        <p:spPr>
          <a:xfrm>
            <a:off x="1843239" y="1998925"/>
            <a:ext cx="9161253" cy="1569221"/>
          </a:xfrm>
        </p:spPr>
        <p:txBody>
          <a:bodyPr>
            <a:normAutofit fontScale="90000"/>
          </a:bodyPr>
          <a:lstStyle/>
          <a:p>
            <a:pPr algn="l"/>
            <a:br>
              <a:rPr lang="en-US" sz="4400">
                <a:latin typeface="Arial"/>
                <a:cs typeface="Arial"/>
              </a:rPr>
            </a:br>
            <a:r>
              <a:rPr lang="en-US" sz="4400">
                <a:latin typeface="Arial"/>
                <a:cs typeface="Arial"/>
              </a:rPr>
              <a:t>What is My Health Profile? </a:t>
            </a:r>
            <a:br>
              <a:rPr lang="en-US" sz="4400">
                <a:latin typeface="Arial"/>
                <a:cs typeface="Arial"/>
              </a:rPr>
            </a:br>
            <a:r>
              <a:rPr lang="en-US" sz="4400">
                <a:latin typeface="Arial"/>
                <a:cs typeface="Arial"/>
              </a:rPr>
              <a:t>What are Reasonable Adjustments?</a:t>
            </a:r>
            <a:endParaRPr lang="en-US" sz="4400"/>
          </a:p>
        </p:txBody>
      </p:sp>
    </p:spTree>
    <p:extLst>
      <p:ext uri="{BB962C8B-B14F-4D97-AF65-F5344CB8AC3E}">
        <p14:creationId xmlns:p14="http://schemas.microsoft.com/office/powerpoint/2010/main" val="4087488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a:xfrm>
            <a:off x="409488" y="316118"/>
            <a:ext cx="6194511" cy="1031875"/>
          </a:xfrm>
        </p:spPr>
        <p:txBody>
          <a:bodyPr lIns="91440" tIns="45720" rIns="91440" bIns="45720" anchor="b">
            <a:normAutofit/>
          </a:bodyPr>
          <a:lstStyle/>
          <a:p>
            <a:r>
              <a:rPr lang="en-US" sz="3200">
                <a:latin typeface="Arial"/>
                <a:cs typeface="Arial"/>
              </a:rPr>
              <a:t>My Health Profile</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7" name="Content Placeholder 6">
            <a:extLst>
              <a:ext uri="{FF2B5EF4-FFF2-40B4-BE49-F238E27FC236}">
                <a16:creationId xmlns:a16="http://schemas.microsoft.com/office/drawing/2014/main" id="{CB939E10-DBF7-6355-5896-2AD2ABD3BB5A}"/>
              </a:ext>
            </a:extLst>
          </p:cNvPr>
          <p:cNvSpPr>
            <a:spLocks noGrp="1"/>
          </p:cNvSpPr>
          <p:nvPr>
            <p:ph sz="half" idx="1"/>
          </p:nvPr>
        </p:nvSpPr>
        <p:spPr>
          <a:xfrm>
            <a:off x="-1" y="2181225"/>
            <a:ext cx="6603999" cy="4351338"/>
          </a:xfrm>
        </p:spPr>
        <p:txBody>
          <a:bodyPr/>
          <a:lstStyle/>
          <a:p>
            <a:r>
              <a:rPr lang="en-AU"/>
              <a:t>1 Page Health profile that is developed between week 2-3 of the planning.</a:t>
            </a:r>
          </a:p>
          <a:p>
            <a:r>
              <a:rPr lang="en-AU"/>
              <a:t>It is summary of the person’s health issues, newly identified health concerns, health goals</a:t>
            </a:r>
          </a:p>
          <a:p>
            <a:r>
              <a:rPr lang="en-AU"/>
              <a:t>It includes information about how best to support the person before, during and after their appointment( reasonable adjustments) </a:t>
            </a:r>
          </a:p>
          <a:p>
            <a:r>
              <a:rPr lang="en-AU"/>
              <a:t>How the person communicates</a:t>
            </a:r>
          </a:p>
          <a:p>
            <a:r>
              <a:rPr lang="en-AU"/>
              <a:t>It is sent to the GP practice before the appointment</a:t>
            </a:r>
          </a:p>
        </p:txBody>
      </p:sp>
      <p:pic>
        <p:nvPicPr>
          <p:cNvPr id="6" name="Picture 5">
            <a:extLst>
              <a:ext uri="{FF2B5EF4-FFF2-40B4-BE49-F238E27FC236}">
                <a16:creationId xmlns:a16="http://schemas.microsoft.com/office/drawing/2014/main" id="{DE7A692D-CD8F-22FC-A313-E5BF3E1367D3}"/>
              </a:ext>
            </a:extLst>
          </p:cNvPr>
          <p:cNvPicPr>
            <a:picLocks noChangeAspect="1"/>
          </p:cNvPicPr>
          <p:nvPr/>
        </p:nvPicPr>
        <p:blipFill>
          <a:blip r:embed="rId3"/>
          <a:stretch>
            <a:fillRect/>
          </a:stretch>
        </p:blipFill>
        <p:spPr>
          <a:xfrm>
            <a:off x="7240897" y="-19878"/>
            <a:ext cx="4951103" cy="6977270"/>
          </a:xfrm>
          <a:prstGeom prst="rect">
            <a:avLst/>
          </a:prstGeom>
        </p:spPr>
      </p:pic>
    </p:spTree>
    <p:extLst>
      <p:ext uri="{BB962C8B-B14F-4D97-AF65-F5344CB8AC3E}">
        <p14:creationId xmlns:p14="http://schemas.microsoft.com/office/powerpoint/2010/main" val="272138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p:txBody>
          <a:bodyPr>
            <a:normAutofit/>
          </a:bodyPr>
          <a:lstStyle/>
          <a:p>
            <a:r>
              <a:rPr lang="en-US" sz="3200"/>
              <a:t> Reasonable Adjustments</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6" name="Content Placeholder 5">
            <a:extLst>
              <a:ext uri="{FF2B5EF4-FFF2-40B4-BE49-F238E27FC236}">
                <a16:creationId xmlns:a16="http://schemas.microsoft.com/office/drawing/2014/main" id="{84850990-4631-A3DA-8794-680D680F7719}"/>
              </a:ext>
            </a:extLst>
          </p:cNvPr>
          <p:cNvSpPr>
            <a:spLocks noGrp="1"/>
          </p:cNvSpPr>
          <p:nvPr>
            <p:ph sz="half" idx="1"/>
          </p:nvPr>
        </p:nvSpPr>
        <p:spPr>
          <a:xfrm>
            <a:off x="614680" y="2181225"/>
            <a:ext cx="11117244" cy="4600246"/>
          </a:xfrm>
        </p:spPr>
        <p:txBody>
          <a:bodyPr lIns="91440" tIns="45720" rIns="91440" bIns="45720" anchor="t">
            <a:normAutofit fontScale="92500" lnSpcReduction="10000"/>
          </a:bodyPr>
          <a:lstStyle/>
          <a:p>
            <a:pPr marL="0" indent="0" rtl="0">
              <a:buNone/>
            </a:pPr>
            <a:r>
              <a:rPr lang="en-AU" sz="6000" b="1">
                <a:solidFill>
                  <a:schemeClr val="accent2"/>
                </a:solidFill>
                <a:effectLst/>
                <a:latin typeface="Arial"/>
                <a:cs typeface="Calibri"/>
              </a:rPr>
              <a:t>T</a:t>
            </a:r>
            <a:r>
              <a:rPr lang="en-AU" sz="2400" b="1">
                <a:effectLst/>
                <a:latin typeface="Arial"/>
                <a:cs typeface="Calibri"/>
              </a:rPr>
              <a:t>ime</a:t>
            </a:r>
            <a:r>
              <a:rPr lang="en-AU" sz="2400">
                <a:effectLst/>
                <a:latin typeface="Arial"/>
                <a:cs typeface="Calibri"/>
              </a:rPr>
              <a:t> – take time to get to know the individual.</a:t>
            </a:r>
          </a:p>
          <a:p>
            <a:pPr marL="0" indent="0">
              <a:buNone/>
            </a:pPr>
            <a:r>
              <a:rPr lang="en-AU" sz="6000" b="1">
                <a:solidFill>
                  <a:schemeClr val="accent2"/>
                </a:solidFill>
                <a:effectLst/>
                <a:latin typeface="Arial"/>
                <a:cs typeface="Calibri"/>
              </a:rPr>
              <a:t>E</a:t>
            </a:r>
            <a:r>
              <a:rPr lang="en-AU" sz="2400" b="1">
                <a:effectLst/>
                <a:latin typeface="Arial"/>
                <a:cs typeface="Calibri"/>
              </a:rPr>
              <a:t>nvironment </a:t>
            </a:r>
            <a:r>
              <a:rPr lang="en-AU" sz="2400">
                <a:effectLst/>
                <a:latin typeface="Arial"/>
                <a:cs typeface="Calibri"/>
              </a:rPr>
              <a:t>– alter the environment e.g. physical access, sensory access.</a:t>
            </a:r>
            <a:r>
              <a:rPr lang="en-AU">
                <a:latin typeface="Arial"/>
                <a:cs typeface="Calibri"/>
              </a:rPr>
              <a:t> </a:t>
            </a:r>
            <a:endParaRPr lang="en-AU" sz="2400">
              <a:effectLst/>
              <a:latin typeface="Arial"/>
              <a:cs typeface="Calibri" panose="020F0502020204030204" pitchFamily="34" charset="0"/>
            </a:endParaRPr>
          </a:p>
          <a:p>
            <a:pPr marL="0" indent="0" rtl="0">
              <a:buNone/>
            </a:pPr>
            <a:r>
              <a:rPr lang="en-AU" sz="6000" b="1">
                <a:solidFill>
                  <a:schemeClr val="accent2"/>
                </a:solidFill>
                <a:effectLst/>
                <a:latin typeface="Arial"/>
                <a:cs typeface="Calibri"/>
              </a:rPr>
              <a:t>A</a:t>
            </a:r>
            <a:r>
              <a:rPr lang="en-AU" sz="2400" b="1">
                <a:effectLst/>
                <a:latin typeface="Arial"/>
                <a:cs typeface="Calibri"/>
              </a:rPr>
              <a:t>ttitude</a:t>
            </a:r>
            <a:r>
              <a:rPr lang="en-AU" sz="2400">
                <a:effectLst/>
                <a:latin typeface="Arial"/>
                <a:cs typeface="Calibri"/>
              </a:rPr>
              <a:t> – have a positive solution orientated focus.</a:t>
            </a:r>
          </a:p>
          <a:p>
            <a:pPr marL="0" indent="0">
              <a:buNone/>
            </a:pPr>
            <a:r>
              <a:rPr lang="en-AU" sz="6000" b="1">
                <a:solidFill>
                  <a:schemeClr val="accent2"/>
                </a:solidFill>
                <a:effectLst/>
                <a:latin typeface="Arial"/>
                <a:cs typeface="Calibri"/>
              </a:rPr>
              <a:t>C</a:t>
            </a:r>
            <a:r>
              <a:rPr lang="en-AU" b="1">
                <a:effectLst/>
                <a:latin typeface="Arial"/>
                <a:cs typeface="Calibri"/>
              </a:rPr>
              <a:t>ommunication</a:t>
            </a:r>
            <a:r>
              <a:rPr lang="en-AU">
                <a:effectLst/>
                <a:latin typeface="Arial"/>
                <a:cs typeface="Calibri"/>
              </a:rPr>
              <a:t> –What’s the best way to communicate with the individual, how do 	they communicate. How do you communicate this to others.</a:t>
            </a:r>
            <a:r>
              <a:rPr lang="en-AU">
                <a:latin typeface="Arial"/>
                <a:cs typeface="Calibri"/>
              </a:rPr>
              <a:t> </a:t>
            </a:r>
            <a:endParaRPr lang="en-AU">
              <a:effectLst/>
              <a:latin typeface="Arial"/>
              <a:cs typeface="Calibri" panose="020F0502020204030204" pitchFamily="34" charset="0"/>
            </a:endParaRPr>
          </a:p>
          <a:p>
            <a:pPr marL="0" indent="0" rtl="0">
              <a:buNone/>
            </a:pPr>
            <a:r>
              <a:rPr lang="en-AU" sz="6000" b="1">
                <a:solidFill>
                  <a:schemeClr val="accent2"/>
                </a:solidFill>
                <a:effectLst/>
                <a:latin typeface="Arial"/>
                <a:cs typeface="Calibri"/>
              </a:rPr>
              <a:t>H</a:t>
            </a:r>
            <a:r>
              <a:rPr lang="en-AU" sz="2400" b="1">
                <a:effectLst/>
                <a:latin typeface="Arial"/>
                <a:cs typeface="Calibri"/>
              </a:rPr>
              <a:t>elp </a:t>
            </a:r>
            <a:r>
              <a:rPr lang="en-AU" sz="2400">
                <a:effectLst/>
                <a:latin typeface="Arial"/>
                <a:cs typeface="Calibri"/>
              </a:rPr>
              <a:t>– what assistance does the individual need and how can you support them best.</a:t>
            </a:r>
          </a:p>
          <a:p>
            <a:pPr marL="0" indent="0">
              <a:buNone/>
            </a:pPr>
            <a:endParaRPr lang="en-AU"/>
          </a:p>
        </p:txBody>
      </p:sp>
    </p:spTree>
    <p:extLst>
      <p:ext uri="{BB962C8B-B14F-4D97-AF65-F5344CB8AC3E}">
        <p14:creationId xmlns:p14="http://schemas.microsoft.com/office/powerpoint/2010/main" val="3116442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p:txBody>
          <a:bodyPr>
            <a:normAutofit/>
          </a:bodyPr>
          <a:lstStyle/>
          <a:p>
            <a:r>
              <a:rPr lang="en-US" sz="3200"/>
              <a:t>Reasonable Adjustments</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6" name="Content Placeholder 5">
            <a:extLst>
              <a:ext uri="{FF2B5EF4-FFF2-40B4-BE49-F238E27FC236}">
                <a16:creationId xmlns:a16="http://schemas.microsoft.com/office/drawing/2014/main" id="{84850990-4631-A3DA-8794-680D680F7719}"/>
              </a:ext>
            </a:extLst>
          </p:cNvPr>
          <p:cNvSpPr>
            <a:spLocks noGrp="1"/>
          </p:cNvSpPr>
          <p:nvPr>
            <p:ph sz="half" idx="1"/>
          </p:nvPr>
        </p:nvSpPr>
        <p:spPr>
          <a:xfrm>
            <a:off x="614681" y="1932317"/>
            <a:ext cx="11117244" cy="4600246"/>
          </a:xfrm>
        </p:spPr>
        <p:txBody>
          <a:bodyPr lIns="91440" tIns="45720" rIns="91440" bIns="45720" anchor="t">
            <a:normAutofit/>
          </a:bodyPr>
          <a:lstStyle/>
          <a:p>
            <a:pPr marL="0" lvl="0" indent="0">
              <a:lnSpc>
                <a:spcPct val="107000"/>
              </a:lnSpc>
              <a:buNone/>
            </a:pPr>
            <a:endParaRPr lang="en-AU" sz="2200">
              <a:latin typeface="Arial"/>
              <a:cs typeface="Calibri" panose="020F0502020204030204" pitchFamily="34" charset="0"/>
            </a:endParaRPr>
          </a:p>
          <a:p>
            <a:pPr marL="0" lvl="0" indent="0">
              <a:lnSpc>
                <a:spcPct val="107000"/>
              </a:lnSpc>
              <a:buNone/>
            </a:pPr>
            <a:r>
              <a:rPr lang="en-AU" sz="2200">
                <a:latin typeface="Arial"/>
                <a:cs typeface="Calibri"/>
              </a:rPr>
              <a:t>Other adjustments:</a:t>
            </a:r>
          </a:p>
          <a:p>
            <a:pPr marR="0" lvl="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AU" sz="2200">
              <a:latin typeface="Arial"/>
              <a:cs typeface="Calibri" panose="020F0502020204030204" pitchFamily="34" charset="0"/>
            </a:endParaRPr>
          </a:p>
          <a:p>
            <a:pPr marR="0" lvl="0" algn="l" defTabSz="914400" rtl="0" eaLnBrk="1" fontAlgn="auto" latinLnBrk="0" hangingPunct="1">
              <a:lnSpc>
                <a:spcPct val="107000"/>
              </a:lnSpc>
              <a:spcBef>
                <a:spcPts val="0"/>
              </a:spcBef>
              <a:spcAft>
                <a:spcPts val="0"/>
              </a:spcAft>
              <a:buClr>
                <a:schemeClr val="accent2"/>
              </a:buClr>
              <a:buSzPct val="136000"/>
              <a:buFont typeface="Arial" panose="020B0604020202020204" pitchFamily="34" charset="0"/>
              <a:buChar char="•"/>
              <a:tabLst/>
              <a:defRPr/>
            </a:pPr>
            <a:r>
              <a:rPr lang="en-AU" sz="2200">
                <a:latin typeface="Arial"/>
                <a:cs typeface="Calibri"/>
              </a:rPr>
              <a:t>Work with parents or carers - consulting the people who know the individual best to figure out what accommodations the individual needs. For example: When A is triggered by X, Y calms the individual down.</a:t>
            </a:r>
          </a:p>
          <a:p>
            <a:pPr>
              <a:lnSpc>
                <a:spcPct val="107000"/>
              </a:lnSpc>
              <a:buClr>
                <a:schemeClr val="accent2"/>
              </a:buClr>
              <a:buSzPct val="136000"/>
              <a:buFont typeface="Arial" panose="020B0604020202020204" pitchFamily="34" charset="0"/>
              <a:buChar char="•"/>
            </a:pPr>
            <a:r>
              <a:rPr lang="en-AU" sz="2200">
                <a:latin typeface="Arial"/>
                <a:cs typeface="Calibri"/>
              </a:rPr>
              <a:t>Team communication - It helps individuals to have all staff across reasonable adjustments. </a:t>
            </a:r>
          </a:p>
          <a:p>
            <a:pPr lvl="0">
              <a:lnSpc>
                <a:spcPct val="107000"/>
              </a:lnSpc>
              <a:buClr>
                <a:schemeClr val="accent2"/>
              </a:buClr>
              <a:buSzPct val="136000"/>
              <a:buFont typeface="Arial" panose="020B0604020202020204" pitchFamily="34" charset="0"/>
              <a:buChar char="•"/>
            </a:pPr>
            <a:r>
              <a:rPr lang="en-AU" sz="2200">
                <a:latin typeface="Arial"/>
                <a:cs typeface="Calibri"/>
              </a:rPr>
              <a:t>Systems and processes. </a:t>
            </a:r>
            <a:endParaRPr lang="en-AU" sz="2200">
              <a:latin typeface="Arial"/>
              <a:cs typeface="Calibri" panose="020F0502020204030204" pitchFamily="34" charset="0"/>
            </a:endParaRPr>
          </a:p>
          <a:p>
            <a:pPr marL="0" indent="0">
              <a:buNone/>
            </a:pPr>
            <a:endParaRPr lang="en-AU" sz="2200"/>
          </a:p>
        </p:txBody>
      </p:sp>
    </p:spTree>
    <p:extLst>
      <p:ext uri="{BB962C8B-B14F-4D97-AF65-F5344CB8AC3E}">
        <p14:creationId xmlns:p14="http://schemas.microsoft.com/office/powerpoint/2010/main" val="3815349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a:xfrm>
            <a:off x="409488" y="316118"/>
            <a:ext cx="6194511" cy="1031875"/>
          </a:xfrm>
        </p:spPr>
        <p:txBody>
          <a:bodyPr lIns="91440" tIns="45720" rIns="91440" bIns="45720" anchor="b">
            <a:normAutofit/>
          </a:bodyPr>
          <a:lstStyle/>
          <a:p>
            <a:r>
              <a:rPr lang="en-US" sz="3200">
                <a:latin typeface="Arial"/>
                <a:cs typeface="Arial"/>
              </a:rPr>
              <a:t>My Health Profile</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6" name="Content Placeholder 5">
            <a:extLst>
              <a:ext uri="{FF2B5EF4-FFF2-40B4-BE49-F238E27FC236}">
                <a16:creationId xmlns:a16="http://schemas.microsoft.com/office/drawing/2014/main" id="{84850990-4631-A3DA-8794-680D680F7719}"/>
              </a:ext>
            </a:extLst>
          </p:cNvPr>
          <p:cNvSpPr>
            <a:spLocks noGrp="1"/>
          </p:cNvSpPr>
          <p:nvPr>
            <p:ph sz="half" idx="1"/>
          </p:nvPr>
        </p:nvSpPr>
        <p:spPr>
          <a:xfrm>
            <a:off x="742121" y="2462730"/>
            <a:ext cx="5529243" cy="3059765"/>
          </a:xfrm>
        </p:spPr>
        <p:txBody>
          <a:bodyPr lIns="91440" tIns="45720" rIns="91440" bIns="45720" anchor="t">
            <a:normAutofit/>
          </a:bodyPr>
          <a:lstStyle/>
          <a:p>
            <a:pPr marL="0" indent="0">
              <a:lnSpc>
                <a:spcPct val="107000"/>
              </a:lnSpc>
              <a:spcAft>
                <a:spcPts val="800"/>
              </a:spcAft>
              <a:buNone/>
            </a:pPr>
            <a:r>
              <a:rPr lang="en-AU" sz="2200" kern="100">
                <a:latin typeface="Arial"/>
                <a:ea typeface="Calibri" panose="020F0502020204030204" pitchFamily="34" charset="0"/>
                <a:cs typeface="Times New Roman"/>
              </a:rPr>
              <a:t>SAMPLE </a:t>
            </a:r>
          </a:p>
          <a:p>
            <a:pPr>
              <a:lnSpc>
                <a:spcPct val="107000"/>
              </a:lnSpc>
              <a:spcAft>
                <a:spcPts val="800"/>
              </a:spcAft>
            </a:pPr>
            <a:r>
              <a:rPr lang="en-AU" sz="2200" kern="100">
                <a:latin typeface="Arial"/>
                <a:ea typeface="Calibri" panose="020F0502020204030204" pitchFamily="34" charset="0"/>
                <a:cs typeface="Times New Roman"/>
              </a:rPr>
              <a:t>My health profile- this includes reasonable adjustments person may need.</a:t>
            </a:r>
          </a:p>
          <a:p>
            <a:pPr>
              <a:lnSpc>
                <a:spcPct val="107000"/>
              </a:lnSpc>
              <a:spcAft>
                <a:spcPts val="800"/>
              </a:spcAft>
            </a:pPr>
            <a:r>
              <a:rPr lang="en-AU" sz="2200" kern="100">
                <a:effectLst/>
                <a:latin typeface="Arial"/>
                <a:ea typeface="Calibri" panose="020F0502020204030204" pitchFamily="34" charset="0"/>
                <a:cs typeface="Times New Roman"/>
              </a:rPr>
              <a:t>What do you think might be your role  in conveying reasonable adjustments.</a:t>
            </a:r>
          </a:p>
        </p:txBody>
      </p:sp>
      <p:pic>
        <p:nvPicPr>
          <p:cNvPr id="5" name="Picture 4">
            <a:extLst>
              <a:ext uri="{FF2B5EF4-FFF2-40B4-BE49-F238E27FC236}">
                <a16:creationId xmlns:a16="http://schemas.microsoft.com/office/drawing/2014/main" id="{186905CD-85CB-BBCE-6700-77FFB20BD9C4}"/>
              </a:ext>
            </a:extLst>
          </p:cNvPr>
          <p:cNvPicPr>
            <a:picLocks noChangeAspect="1"/>
          </p:cNvPicPr>
          <p:nvPr/>
        </p:nvPicPr>
        <p:blipFill>
          <a:blip r:embed="rId3"/>
          <a:stretch>
            <a:fillRect/>
          </a:stretch>
        </p:blipFill>
        <p:spPr>
          <a:xfrm>
            <a:off x="7200467" y="1"/>
            <a:ext cx="4991533" cy="6956980"/>
          </a:xfrm>
          <a:prstGeom prst="rect">
            <a:avLst/>
          </a:prstGeom>
        </p:spPr>
      </p:pic>
    </p:spTree>
    <p:extLst>
      <p:ext uri="{BB962C8B-B14F-4D97-AF65-F5344CB8AC3E}">
        <p14:creationId xmlns:p14="http://schemas.microsoft.com/office/powerpoint/2010/main" val="128329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904068" y="3069494"/>
            <a:ext cx="10383864" cy="1823348"/>
          </a:xfrm>
        </p:spPr>
        <p:txBody>
          <a:bodyPr/>
          <a:lstStyle/>
          <a:p>
            <a:r>
              <a:rPr lang="en-US"/>
              <a:t>Break </a:t>
            </a:r>
          </a:p>
        </p:txBody>
      </p:sp>
    </p:spTree>
    <p:extLst>
      <p:ext uri="{BB962C8B-B14F-4D97-AF65-F5344CB8AC3E}">
        <p14:creationId xmlns:p14="http://schemas.microsoft.com/office/powerpoint/2010/main" val="3816766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4E39-8410-AF11-81F3-532EBAB90DB4}"/>
              </a:ext>
            </a:extLst>
          </p:cNvPr>
          <p:cNvSpPr>
            <a:spLocks noGrp="1"/>
          </p:cNvSpPr>
          <p:nvPr>
            <p:ph type="title"/>
          </p:nvPr>
        </p:nvSpPr>
        <p:spPr>
          <a:xfrm>
            <a:off x="614680" y="649750"/>
            <a:ext cx="8211820" cy="1031875"/>
          </a:xfrm>
        </p:spPr>
        <p:txBody>
          <a:bodyPr/>
          <a:lstStyle/>
          <a:p>
            <a:r>
              <a:rPr lang="en-AU"/>
              <a:t> What is an Annual Health Assessment</a:t>
            </a:r>
          </a:p>
        </p:txBody>
      </p:sp>
      <p:sp>
        <p:nvSpPr>
          <p:cNvPr id="3" name="Content Placeholder 2">
            <a:extLst>
              <a:ext uri="{FF2B5EF4-FFF2-40B4-BE49-F238E27FC236}">
                <a16:creationId xmlns:a16="http://schemas.microsoft.com/office/drawing/2014/main" id="{F76C4537-EA90-80CF-2D4F-FCE1675153D8}"/>
              </a:ext>
            </a:extLst>
          </p:cNvPr>
          <p:cNvSpPr>
            <a:spLocks noGrp="1"/>
          </p:cNvSpPr>
          <p:nvPr>
            <p:ph type="body" idx="1"/>
          </p:nvPr>
        </p:nvSpPr>
        <p:spPr>
          <a:xfrm>
            <a:off x="614199" y="2145524"/>
            <a:ext cx="10963601" cy="1500187"/>
          </a:xfrm>
        </p:spPr>
        <p:txBody>
          <a:bodyPr>
            <a:noAutofit/>
          </a:bodyPr>
          <a:lstStyle/>
          <a:p>
            <a:pPr marL="0" marR="0" indent="0">
              <a:spcBef>
                <a:spcPts val="800"/>
              </a:spcBef>
              <a:spcAft>
                <a:spcPts val="800"/>
              </a:spcAft>
              <a:buNone/>
            </a:pPr>
            <a:r>
              <a:rPr lang="en-US" sz="2000">
                <a:effectLst/>
                <a:latin typeface="Arial" panose="020B0604020202020204" pitchFamily="34" charset="0"/>
                <a:ea typeface="Times New Roman" panose="02020603050405020304" pitchFamily="18" charset="0"/>
              </a:rPr>
              <a:t>The health assessment is the primary source of health information the GP uses to guide the person and their support team on person’s health goals for the year. </a:t>
            </a:r>
            <a:r>
              <a:rPr lang="en-US" sz="2000">
                <a:latin typeface="Arial" panose="020B0604020202020204" pitchFamily="34" charset="0"/>
                <a:ea typeface="Times New Roman" panose="02020603050405020304" pitchFamily="18" charset="0"/>
              </a:rPr>
              <a:t>The annual health assessment aim</a:t>
            </a:r>
            <a:r>
              <a:rPr lang="en-US" sz="2000">
                <a:effectLst/>
                <a:latin typeface="Arial" panose="020B0604020202020204" pitchFamily="34" charset="0"/>
                <a:ea typeface="Times New Roman" panose="02020603050405020304" pitchFamily="18" charset="0"/>
              </a:rPr>
              <a:t>:</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a typeface="Times New Roman" panose="02020603050405020304" pitchFamily="18" charset="0"/>
              </a:rPr>
              <a:t>G</a:t>
            </a:r>
            <a:r>
              <a:rPr lang="en-US" sz="2000" b="1">
                <a:effectLst/>
                <a:latin typeface="Arial" panose="020B0604020202020204" pitchFamily="34" charset="0"/>
                <a:ea typeface="Times New Roman" panose="02020603050405020304" pitchFamily="18" charset="0"/>
              </a:rPr>
              <a:t>ather</a:t>
            </a:r>
            <a:r>
              <a:rPr lang="en-US" sz="2000">
                <a:effectLst/>
                <a:latin typeface="Arial" panose="020B0604020202020204" pitchFamily="34" charset="0"/>
                <a:ea typeface="Times New Roman" panose="02020603050405020304" pitchFamily="18" charset="0"/>
              </a:rPr>
              <a:t> information about the person’s current and long-term health needs</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Identify</a:t>
            </a:r>
            <a:r>
              <a:rPr lang="en-US" sz="2000">
                <a:effectLst/>
                <a:latin typeface="Arial" panose="020B0604020202020204" pitchFamily="34" charset="0"/>
                <a:ea typeface="Times New Roman" panose="02020603050405020304" pitchFamily="18" charset="0"/>
              </a:rPr>
              <a:t> health risks/ record diagnoses</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Record</a:t>
            </a:r>
            <a:r>
              <a:rPr lang="en-US" sz="2000">
                <a:effectLst/>
                <a:latin typeface="Arial" panose="020B0604020202020204" pitchFamily="34" charset="0"/>
                <a:ea typeface="Times New Roman" panose="02020603050405020304" pitchFamily="18" charset="0"/>
              </a:rPr>
              <a:t> actions and treatment  to manage current and chronic health conditions</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Monitor</a:t>
            </a:r>
            <a:r>
              <a:rPr lang="en-US" sz="2000">
                <a:effectLst/>
                <a:latin typeface="Arial" panose="020B0604020202020204" pitchFamily="34" charset="0"/>
                <a:ea typeface="Times New Roman" panose="02020603050405020304" pitchFamily="18" charset="0"/>
              </a:rPr>
              <a:t> a person’s medication</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Discuss</a:t>
            </a:r>
            <a:r>
              <a:rPr lang="en-US" sz="2000">
                <a:effectLst/>
                <a:latin typeface="Arial" panose="020B0604020202020204" pitchFamily="34" charset="0"/>
                <a:ea typeface="Times New Roman" panose="02020603050405020304" pitchFamily="18" charset="0"/>
              </a:rPr>
              <a:t> preventative health care actions (e.g. diet plan, vaccines, screening)</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latin typeface="Arial" panose="020B0604020202020204" pitchFamily="34" charset="0"/>
                <a:ea typeface="Times New Roman" panose="02020603050405020304" pitchFamily="18" charset="0"/>
              </a:rPr>
              <a:t>Develop</a:t>
            </a:r>
            <a:r>
              <a:rPr lang="en-US" sz="2000">
                <a:latin typeface="Arial" panose="020B0604020202020204" pitchFamily="34" charset="0"/>
                <a:ea typeface="Times New Roman" panose="02020603050405020304" pitchFamily="18" charset="0"/>
              </a:rPr>
              <a:t> an annual healthcare plan in consultation with the person and their support team</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latin typeface="Arial" panose="020B0604020202020204" pitchFamily="34" charset="0"/>
                <a:ea typeface="Times New Roman" panose="02020603050405020304" pitchFamily="18" charset="0"/>
              </a:rPr>
              <a:t>P</a:t>
            </a:r>
            <a:r>
              <a:rPr lang="en-US" sz="2000" b="1">
                <a:effectLst/>
                <a:latin typeface="Arial" panose="020B0604020202020204" pitchFamily="34" charset="0"/>
                <a:ea typeface="Times New Roman" panose="02020603050405020304" pitchFamily="18" charset="0"/>
              </a:rPr>
              <a:t>rovide</a:t>
            </a:r>
            <a:r>
              <a:rPr lang="en-US" sz="2000">
                <a:effectLst/>
                <a:latin typeface="Arial" panose="020B0604020202020204" pitchFamily="34" charset="0"/>
                <a:ea typeface="Times New Roman" panose="02020603050405020304" pitchFamily="18" charset="0"/>
              </a:rPr>
              <a:t> a financial incentive to the GP with its completion.</a:t>
            </a:r>
            <a:endParaRPr lang="en-AU" sz="2000">
              <a:effectLst/>
              <a:latin typeface="Arial" panose="020B0604020202020204" pitchFamily="34" charset="0"/>
              <a:ea typeface="Times New Roman" panose="02020603050405020304" pitchFamily="18" charset="0"/>
            </a:endParaRPr>
          </a:p>
          <a:p>
            <a:pPr marL="0" indent="0">
              <a:buNone/>
            </a:pPr>
            <a:endParaRPr lang="en-AU"/>
          </a:p>
        </p:txBody>
      </p:sp>
    </p:spTree>
    <p:extLst>
      <p:ext uri="{BB962C8B-B14F-4D97-AF65-F5344CB8AC3E}">
        <p14:creationId xmlns:p14="http://schemas.microsoft.com/office/powerpoint/2010/main" val="1397239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D30A-A94E-CEC5-CDBE-1B5F97407928}"/>
              </a:ext>
            </a:extLst>
          </p:cNvPr>
          <p:cNvSpPr>
            <a:spLocks noGrp="1"/>
          </p:cNvSpPr>
          <p:nvPr>
            <p:ph type="title"/>
          </p:nvPr>
        </p:nvSpPr>
        <p:spPr>
          <a:xfrm>
            <a:off x="614680" y="414972"/>
            <a:ext cx="8211820" cy="1031875"/>
          </a:xfrm>
        </p:spPr>
        <p:txBody>
          <a:bodyPr lIns="91440" tIns="45720" rIns="91440" bIns="45720" anchor="b">
            <a:normAutofit/>
          </a:bodyPr>
          <a:lstStyle/>
          <a:p>
            <a:r>
              <a:rPr lang="en-US"/>
              <a:t>Annual Health Assessments</a:t>
            </a:r>
          </a:p>
        </p:txBody>
      </p:sp>
      <p:graphicFrame>
        <p:nvGraphicFramePr>
          <p:cNvPr id="5" name="Text Placeholder 2">
            <a:extLst>
              <a:ext uri="{FF2B5EF4-FFF2-40B4-BE49-F238E27FC236}">
                <a16:creationId xmlns:a16="http://schemas.microsoft.com/office/drawing/2014/main" id="{2308F252-C4D3-8D0D-04BB-0F0712E143CB}"/>
              </a:ext>
            </a:extLst>
          </p:cNvPr>
          <p:cNvGraphicFramePr/>
          <p:nvPr>
            <p:extLst>
              <p:ext uri="{D42A27DB-BD31-4B8C-83A1-F6EECF244321}">
                <p14:modId xmlns:p14="http://schemas.microsoft.com/office/powerpoint/2010/main" val="1480871375"/>
              </p:ext>
            </p:extLst>
          </p:nvPr>
        </p:nvGraphicFramePr>
        <p:xfrm>
          <a:off x="3505200" y="209169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6832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8BDE-8680-8415-B217-7BBACB397E66}"/>
              </a:ext>
            </a:extLst>
          </p:cNvPr>
          <p:cNvSpPr>
            <a:spLocks noGrp="1"/>
          </p:cNvSpPr>
          <p:nvPr>
            <p:ph type="title"/>
          </p:nvPr>
        </p:nvSpPr>
        <p:spPr>
          <a:xfrm>
            <a:off x="602323" y="711534"/>
            <a:ext cx="8211820" cy="1031875"/>
          </a:xfrm>
        </p:spPr>
        <p:txBody>
          <a:bodyPr/>
          <a:lstStyle/>
          <a:p>
            <a:r>
              <a:rPr lang="en-AU"/>
              <a:t>Annual Health Assessments Tools </a:t>
            </a:r>
          </a:p>
        </p:txBody>
      </p:sp>
      <p:sp>
        <p:nvSpPr>
          <p:cNvPr id="3" name="Content Placeholder 2">
            <a:extLst>
              <a:ext uri="{FF2B5EF4-FFF2-40B4-BE49-F238E27FC236}">
                <a16:creationId xmlns:a16="http://schemas.microsoft.com/office/drawing/2014/main" id="{A64C7B7C-4D21-89B5-2C22-F26340F96D1C}"/>
              </a:ext>
            </a:extLst>
          </p:cNvPr>
          <p:cNvSpPr>
            <a:spLocks noGrp="1"/>
          </p:cNvSpPr>
          <p:nvPr>
            <p:ph type="body" idx="10"/>
          </p:nvPr>
        </p:nvSpPr>
        <p:spPr>
          <a:xfrm>
            <a:off x="503470" y="2392660"/>
            <a:ext cx="6552238" cy="3501514"/>
          </a:xfrm>
        </p:spPr>
        <p:txBody>
          <a:bodyPr/>
          <a:lstStyle/>
          <a:p>
            <a:r>
              <a:rPr lang="en-AU"/>
              <a:t>CHAP Tool</a:t>
            </a:r>
          </a:p>
          <a:p>
            <a:r>
              <a:rPr lang="en-AU"/>
              <a:t>Medicare Department of Health Annual</a:t>
            </a:r>
            <a:br>
              <a:rPr lang="en-AU"/>
            </a:br>
            <a:r>
              <a:rPr lang="en-AU"/>
              <a:t>Health Assessment</a:t>
            </a:r>
          </a:p>
          <a:p>
            <a:r>
              <a:rPr lang="en-AU"/>
              <a:t>GPs or SIL providers may have developed their own templates </a:t>
            </a:r>
          </a:p>
          <a:p>
            <a:endParaRPr lang="en-AU"/>
          </a:p>
          <a:p>
            <a:pPr marL="0" indent="0" algn="ctr">
              <a:buNone/>
            </a:pPr>
            <a:r>
              <a:rPr lang="en-AU"/>
              <a:t>Are you keen to better understand </a:t>
            </a:r>
          </a:p>
          <a:p>
            <a:pPr marL="0" indent="0" algn="ctr">
              <a:buNone/>
            </a:pPr>
            <a:r>
              <a:rPr lang="en-AU"/>
              <a:t>Annual Health Assessments</a:t>
            </a:r>
          </a:p>
          <a:p>
            <a:endParaRPr lang="en-AU"/>
          </a:p>
        </p:txBody>
      </p:sp>
      <p:pic>
        <p:nvPicPr>
          <p:cNvPr id="4" name="Picture 2" descr="Comprehensive Health Assessment Program (CHAP) - Department of Seniors,  Disability Services and Aboriginal and Torres Strait Islander Partnerships">
            <a:extLst>
              <a:ext uri="{FF2B5EF4-FFF2-40B4-BE49-F238E27FC236}">
                <a16:creationId xmlns:a16="http://schemas.microsoft.com/office/drawing/2014/main" id="{E9D3C736-711A-AD26-7C72-2F78D543D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649" y="2001441"/>
            <a:ext cx="3363671" cy="475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49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31AC2-5345-465B-35AB-56E57797A199}"/>
              </a:ext>
            </a:extLst>
          </p:cNvPr>
          <p:cNvPicPr>
            <a:picLocks noGrp="1" noChangeAspect="1"/>
          </p:cNvPicPr>
          <p:nvPr>
            <p:ph idx="1"/>
          </p:nvPr>
        </p:nvPicPr>
        <p:blipFill rotWithShape="1">
          <a:blip r:embed="rId3"/>
          <a:srcRect t="14781"/>
          <a:stretch/>
        </p:blipFill>
        <p:spPr>
          <a:xfrm>
            <a:off x="6096000" y="0"/>
            <a:ext cx="5914029" cy="6742311"/>
          </a:xfrm>
          <a:prstGeom prst="rect">
            <a:avLst/>
          </a:prstGeom>
        </p:spPr>
      </p:pic>
      <p:sp>
        <p:nvSpPr>
          <p:cNvPr id="4" name="TextBox 3">
            <a:extLst>
              <a:ext uri="{FF2B5EF4-FFF2-40B4-BE49-F238E27FC236}">
                <a16:creationId xmlns:a16="http://schemas.microsoft.com/office/drawing/2014/main" id="{52718BDF-2010-E393-38B4-5CDA0E3020C3}"/>
              </a:ext>
            </a:extLst>
          </p:cNvPr>
          <p:cNvSpPr txBox="1"/>
          <p:nvPr/>
        </p:nvSpPr>
        <p:spPr>
          <a:xfrm>
            <a:off x="450375" y="1474619"/>
            <a:ext cx="5336276" cy="3908762"/>
          </a:xfrm>
          <a:prstGeom prst="rect">
            <a:avLst/>
          </a:prstGeom>
          <a:solidFill>
            <a:srgbClr val="18304C"/>
          </a:solidFill>
        </p:spPr>
        <p:txBody>
          <a:bodyPr wrap="square" rtlCol="0">
            <a:spAutoFit/>
          </a:bodyPr>
          <a:lstStyle/>
          <a:p>
            <a:r>
              <a:rPr lang="en-US" sz="6200" kern="1200">
                <a:solidFill>
                  <a:schemeClr val="bg1"/>
                </a:solidFill>
                <a:latin typeface="+mj-lt"/>
                <a:ea typeface="+mj-ea"/>
                <a:cs typeface="+mj-cs"/>
              </a:rPr>
              <a:t>Introducing the Annual Health Assessment Process</a:t>
            </a:r>
            <a:endParaRPr lang="en-AU" sz="6200">
              <a:solidFill>
                <a:schemeClr val="bg1"/>
              </a:solidFill>
            </a:endParaRPr>
          </a:p>
        </p:txBody>
      </p:sp>
    </p:spTree>
    <p:extLst>
      <p:ext uri="{BB962C8B-B14F-4D97-AF65-F5344CB8AC3E}">
        <p14:creationId xmlns:p14="http://schemas.microsoft.com/office/powerpoint/2010/main" val="2547796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4ABB-A46B-D78A-DB5A-AB4DA4C73C05}"/>
              </a:ext>
            </a:extLst>
          </p:cNvPr>
          <p:cNvSpPr>
            <a:spLocks noGrp="1"/>
          </p:cNvSpPr>
          <p:nvPr>
            <p:ph type="title"/>
          </p:nvPr>
        </p:nvSpPr>
        <p:spPr/>
        <p:txBody>
          <a:bodyPr/>
          <a:lstStyle/>
          <a:p>
            <a:r>
              <a:rPr lang="en-US"/>
              <a:t>Presenters</a:t>
            </a:r>
            <a:endParaRPr lang="en-AU"/>
          </a:p>
        </p:txBody>
      </p:sp>
      <p:sp>
        <p:nvSpPr>
          <p:cNvPr id="3" name="Text Placeholder 2">
            <a:extLst>
              <a:ext uri="{FF2B5EF4-FFF2-40B4-BE49-F238E27FC236}">
                <a16:creationId xmlns:a16="http://schemas.microsoft.com/office/drawing/2014/main" id="{A4FA4F63-5587-5ED5-E7AE-6B3B557CE46C}"/>
              </a:ext>
            </a:extLst>
          </p:cNvPr>
          <p:cNvSpPr>
            <a:spLocks noGrp="1"/>
          </p:cNvSpPr>
          <p:nvPr>
            <p:ph type="body" idx="1"/>
          </p:nvPr>
        </p:nvSpPr>
        <p:spPr>
          <a:xfrm>
            <a:off x="404818" y="2036339"/>
            <a:ext cx="11482382" cy="4551838"/>
          </a:xfrm>
        </p:spPr>
        <p:txBody>
          <a:bodyPr numCol="1"/>
          <a:lstStyle/>
          <a:p>
            <a:pPr>
              <a:lnSpc>
                <a:spcPct val="150000"/>
              </a:lnSpc>
            </a:pPr>
            <a:r>
              <a:rPr lang="en-US" sz="2000"/>
              <a:t>Catherine Mulcahy: Disability Training Consultant and Official Community Visitor </a:t>
            </a:r>
          </a:p>
          <a:p>
            <a:pPr>
              <a:lnSpc>
                <a:spcPct val="150000"/>
              </a:lnSpc>
            </a:pPr>
            <a:r>
              <a:rPr lang="en-US" sz="2000"/>
              <a:t>Dr Jess Murphy: </a:t>
            </a:r>
            <a:r>
              <a:rPr lang="en-AU" sz="2000"/>
              <a:t>GP and Intellectual Disability Educator  </a:t>
            </a:r>
          </a:p>
          <a:p>
            <a:pPr>
              <a:lnSpc>
                <a:spcPct val="150000"/>
              </a:lnSpc>
            </a:pPr>
            <a:r>
              <a:rPr lang="en-US" sz="2000"/>
              <a:t>Maria Heaton: </a:t>
            </a:r>
            <a:r>
              <a:rPr lang="en-AU" sz="2000"/>
              <a:t>Intellectual Disability Palliative Care Lead, Clinical Nurse Consultant</a:t>
            </a:r>
            <a:endParaRPr lang="en-US" sz="2000"/>
          </a:p>
          <a:p>
            <a:pPr>
              <a:lnSpc>
                <a:spcPct val="150000"/>
              </a:lnSpc>
            </a:pPr>
            <a:r>
              <a:rPr lang="en-US" sz="2000"/>
              <a:t>Gavin Begbie: </a:t>
            </a:r>
            <a:r>
              <a:rPr lang="en-AU" sz="2000"/>
              <a:t>Clinical Nurse Consultant and Team Lead of the Specialist Intellectual Disability Health Team</a:t>
            </a:r>
            <a:endParaRPr lang="en-US" sz="2000"/>
          </a:p>
          <a:p>
            <a:pPr>
              <a:lnSpc>
                <a:spcPct val="150000"/>
              </a:lnSpc>
            </a:pPr>
            <a:r>
              <a:rPr lang="en-US" sz="2000"/>
              <a:t>Kim Bonnici: </a:t>
            </a:r>
            <a:r>
              <a:rPr lang="en-AU" sz="2000"/>
              <a:t>Social Worker for the Specialist Team for Intellectual Disability Sydney (</a:t>
            </a:r>
            <a:r>
              <a:rPr lang="en-AU" sz="2000" err="1"/>
              <a:t>STrIDeS</a:t>
            </a:r>
            <a:r>
              <a:rPr lang="en-AU" sz="2000"/>
              <a:t>) (Sydney LHD) </a:t>
            </a:r>
          </a:p>
          <a:p>
            <a:pPr>
              <a:lnSpc>
                <a:spcPct val="150000"/>
              </a:lnSpc>
            </a:pPr>
            <a:r>
              <a:rPr lang="en-US" sz="2000"/>
              <a:t>Project GROW team (Naomi and Dominique) </a:t>
            </a:r>
          </a:p>
          <a:p>
            <a:pPr marL="0" indent="0">
              <a:buNone/>
            </a:pPr>
            <a:endParaRPr lang="en-US"/>
          </a:p>
          <a:p>
            <a:pPr marL="0" indent="0">
              <a:buNone/>
            </a:pPr>
            <a:r>
              <a:rPr lang="en-US"/>
              <a:t> </a:t>
            </a:r>
          </a:p>
          <a:p>
            <a:pPr marL="0" indent="0">
              <a:buNone/>
            </a:pPr>
            <a:r>
              <a:rPr lang="en-US"/>
              <a:t> </a:t>
            </a:r>
            <a:endParaRPr lang="en-AU"/>
          </a:p>
        </p:txBody>
      </p:sp>
    </p:spTree>
    <p:extLst>
      <p:ext uri="{BB962C8B-B14F-4D97-AF65-F5344CB8AC3E}">
        <p14:creationId xmlns:p14="http://schemas.microsoft.com/office/powerpoint/2010/main" val="4085540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Annual Health Process</a:t>
            </a:r>
          </a:p>
        </p:txBody>
      </p:sp>
      <p:grpSp>
        <p:nvGrpSpPr>
          <p:cNvPr id="4" name="Group 3">
            <a:extLst>
              <a:ext uri="{FF2B5EF4-FFF2-40B4-BE49-F238E27FC236}">
                <a16:creationId xmlns:a16="http://schemas.microsoft.com/office/drawing/2014/main" id="{38BC24F5-86FB-D137-35CB-366DA98277A8}"/>
              </a:ext>
            </a:extLst>
          </p:cNvPr>
          <p:cNvGrpSpPr/>
          <p:nvPr/>
        </p:nvGrpSpPr>
        <p:grpSpPr>
          <a:xfrm>
            <a:off x="1596000" y="2788504"/>
            <a:ext cx="8999999" cy="3295940"/>
            <a:chOff x="2861004" y="2401475"/>
            <a:chExt cx="6306172" cy="2123765"/>
          </a:xfrm>
        </p:grpSpPr>
        <p:grpSp>
          <p:nvGrpSpPr>
            <p:cNvPr id="6" name="Group 5">
              <a:extLst>
                <a:ext uri="{FF2B5EF4-FFF2-40B4-BE49-F238E27FC236}">
                  <a16:creationId xmlns:a16="http://schemas.microsoft.com/office/drawing/2014/main" id="{B2E8F408-DD73-988A-E32D-5483FD6A44EB}"/>
                </a:ext>
              </a:extLst>
            </p:cNvPr>
            <p:cNvGrpSpPr/>
            <p:nvPr/>
          </p:nvGrpSpPr>
          <p:grpSpPr>
            <a:xfrm>
              <a:off x="2861004" y="2401475"/>
              <a:ext cx="1602353" cy="2123765"/>
              <a:chOff x="-163818" y="839"/>
              <a:chExt cx="1602353" cy="2123765"/>
            </a:xfrm>
          </p:grpSpPr>
          <p:sp>
            <p:nvSpPr>
              <p:cNvPr id="14" name="Arrow: Chevron 13">
                <a:extLst>
                  <a:ext uri="{FF2B5EF4-FFF2-40B4-BE49-F238E27FC236}">
                    <a16:creationId xmlns:a16="http://schemas.microsoft.com/office/drawing/2014/main" id="{DF7DB616-91BC-95E8-3D21-130F52AD1F5C}"/>
                  </a:ext>
                </a:extLst>
              </p:cNvPr>
              <p:cNvSpPr/>
              <p:nvPr/>
            </p:nvSpPr>
            <p:spPr>
              <a:xfrm rot="5400000">
                <a:off x="-424524" y="261545"/>
                <a:ext cx="2123765" cy="1602353"/>
              </a:xfrm>
              <a:prstGeom prst="chevron">
                <a:avLst/>
              </a:prstGeom>
              <a:solidFill>
                <a:srgbClr val="FFFF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5" name="Arrow: Chevron 4">
                <a:extLst>
                  <a:ext uri="{FF2B5EF4-FFF2-40B4-BE49-F238E27FC236}">
                    <a16:creationId xmlns:a16="http://schemas.microsoft.com/office/drawing/2014/main" id="{CE501105-2B92-2EF1-87C2-1EA5BA7FA109}"/>
                  </a:ext>
                </a:extLst>
              </p:cNvPr>
              <p:cNvSpPr txBox="1"/>
              <p:nvPr/>
            </p:nvSpPr>
            <p:spPr>
              <a:xfrm>
                <a:off x="1" y="720106"/>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Week 1</a:t>
                </a:r>
              </a:p>
            </p:txBody>
          </p:sp>
        </p:grpSp>
        <p:grpSp>
          <p:nvGrpSpPr>
            <p:cNvPr id="7" name="Group 6">
              <a:extLst>
                <a:ext uri="{FF2B5EF4-FFF2-40B4-BE49-F238E27FC236}">
                  <a16:creationId xmlns:a16="http://schemas.microsoft.com/office/drawing/2014/main" id="{F9CDEC57-8BD0-7845-8EB5-7CD92E7FB2B8}"/>
                </a:ext>
              </a:extLst>
            </p:cNvPr>
            <p:cNvGrpSpPr/>
            <p:nvPr/>
          </p:nvGrpSpPr>
          <p:grpSpPr>
            <a:xfrm>
              <a:off x="4463356" y="2401477"/>
              <a:ext cx="4703820" cy="1335782"/>
              <a:chOff x="1438534" y="841"/>
              <a:chExt cx="4703820" cy="1335782"/>
            </a:xfrm>
          </p:grpSpPr>
          <p:sp>
            <p:nvSpPr>
              <p:cNvPr id="9" name="Rectangle: Top Corners Rounded 8">
                <a:extLst>
                  <a:ext uri="{FF2B5EF4-FFF2-40B4-BE49-F238E27FC236}">
                    <a16:creationId xmlns:a16="http://schemas.microsoft.com/office/drawing/2014/main" id="{4B0F785C-BA1A-48AE-FABA-51C423E3F638}"/>
                  </a:ext>
                </a:extLst>
              </p:cNvPr>
              <p:cNvSpPr/>
              <p:nvPr/>
            </p:nvSpPr>
            <p:spPr>
              <a:xfrm rot="5400000">
                <a:off x="3122553" y="-1683178"/>
                <a:ext cx="1335782" cy="4703820"/>
              </a:xfrm>
              <a:prstGeom prst="round2SameRect">
                <a:avLst/>
              </a:prstGeom>
              <a:ln>
                <a:solidFill>
                  <a:srgbClr val="FFFF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Rectangle: Top Corners Rounded 6">
                <a:extLst>
                  <a:ext uri="{FF2B5EF4-FFF2-40B4-BE49-F238E27FC236}">
                    <a16:creationId xmlns:a16="http://schemas.microsoft.com/office/drawing/2014/main" id="{78C68C53-1016-C434-2EC6-4AB385466821}"/>
                  </a:ext>
                </a:extLst>
              </p:cNvPr>
              <p:cNvSpPr txBox="1"/>
              <p:nvPr/>
            </p:nvSpPr>
            <p:spPr>
              <a:xfrm>
                <a:off x="1438534" y="66049"/>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000" kern="1200"/>
                  <a:t>Inform and Consent</a:t>
                </a:r>
                <a:endParaRPr lang="en-AU" sz="2000" kern="1200">
                  <a:cs typeface="Calibri"/>
                </a:endParaRPr>
              </a:p>
              <a:p>
                <a:pPr marL="114300" lvl="1" indent="-114300" algn="l" defTabSz="533400">
                  <a:lnSpc>
                    <a:spcPct val="90000"/>
                  </a:lnSpc>
                  <a:spcBef>
                    <a:spcPct val="0"/>
                  </a:spcBef>
                  <a:spcAft>
                    <a:spcPct val="15000"/>
                  </a:spcAft>
                  <a:buChar char="•"/>
                </a:pPr>
                <a:r>
                  <a:rPr lang="en-AU" sz="2000" kern="1200"/>
                  <a:t>Support</a:t>
                </a:r>
                <a:endParaRPr lang="en-AU" sz="2000" kern="1200">
                  <a:cs typeface="Calibri"/>
                </a:endParaRPr>
              </a:p>
              <a:p>
                <a:pPr marL="114300" lvl="1" indent="-114300" algn="l" defTabSz="533400">
                  <a:lnSpc>
                    <a:spcPct val="90000"/>
                  </a:lnSpc>
                  <a:spcBef>
                    <a:spcPct val="0"/>
                  </a:spcBef>
                  <a:spcAft>
                    <a:spcPct val="15000"/>
                  </a:spcAft>
                  <a:buChar char="•"/>
                </a:pPr>
                <a:r>
                  <a:rPr lang="en-AU" sz="2000" kern="1200"/>
                  <a:t>Book Appointment/s</a:t>
                </a:r>
                <a:endParaRPr lang="en-AU" sz="2000" kern="1200">
                  <a:cs typeface="Calibri"/>
                </a:endParaRPr>
              </a:p>
              <a:p>
                <a:pPr marL="114300" lvl="1" indent="-114300" defTabSz="533400">
                  <a:lnSpc>
                    <a:spcPct val="90000"/>
                  </a:lnSpc>
                  <a:spcBef>
                    <a:spcPct val="0"/>
                  </a:spcBef>
                  <a:spcAft>
                    <a:spcPct val="15000"/>
                  </a:spcAft>
                  <a:buChar char="•"/>
                </a:pPr>
                <a:r>
                  <a:rPr lang="en-AU" sz="2000" kern="1200"/>
                  <a:t>Screening</a:t>
                </a:r>
                <a:r>
                  <a:rPr lang="en-AU" sz="2000"/>
                  <a:t> </a:t>
                </a:r>
                <a:endParaRPr lang="en-AU" sz="2000" kern="1200">
                  <a:cs typeface="Calibri"/>
                </a:endParaRPr>
              </a:p>
              <a:p>
                <a:pPr marL="114300" lvl="1" indent="-114300" algn="l" defTabSz="533400">
                  <a:lnSpc>
                    <a:spcPct val="90000"/>
                  </a:lnSpc>
                  <a:spcBef>
                    <a:spcPct val="0"/>
                  </a:spcBef>
                  <a:spcAft>
                    <a:spcPct val="15000"/>
                  </a:spcAft>
                  <a:buChar char="•"/>
                </a:pPr>
                <a:r>
                  <a:rPr lang="en-AU" sz="2000" kern="1200"/>
                  <a:t>Review health plans and </a:t>
                </a:r>
                <a:r>
                  <a:rPr lang="en-AU" sz="2000"/>
                  <a:t>history</a:t>
                </a:r>
                <a:endParaRPr lang="en-AU" sz="2000" kern="1200">
                  <a:cs typeface="Calibri"/>
                </a:endParaRPr>
              </a:p>
              <a:p>
                <a:pPr marL="114300" lvl="1" indent="-114300" algn="l" defTabSz="533400">
                  <a:lnSpc>
                    <a:spcPct val="90000"/>
                  </a:lnSpc>
                  <a:spcBef>
                    <a:spcPct val="0"/>
                  </a:spcBef>
                  <a:spcAft>
                    <a:spcPct val="15000"/>
                  </a:spcAft>
                  <a:buChar char="•"/>
                </a:pPr>
                <a:r>
                  <a:rPr lang="en-AU" sz="2000" b="0" kern="1200"/>
                  <a:t>Goal setting</a:t>
                </a:r>
                <a:endParaRPr lang="en-AU" sz="2000" b="0" kern="1200">
                  <a:cs typeface="Calibri"/>
                </a:endParaRPr>
              </a:p>
            </p:txBody>
          </p:sp>
        </p:grpSp>
      </p:grpSp>
    </p:spTree>
    <p:extLst>
      <p:ext uri="{BB962C8B-B14F-4D97-AF65-F5344CB8AC3E}">
        <p14:creationId xmlns:p14="http://schemas.microsoft.com/office/powerpoint/2010/main" val="3059562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87D5908-5043-111B-00C4-72AFA8C24369}"/>
              </a:ext>
            </a:extLst>
          </p:cNvPr>
          <p:cNvGrpSpPr/>
          <p:nvPr/>
        </p:nvGrpSpPr>
        <p:grpSpPr>
          <a:xfrm>
            <a:off x="1596000" y="2966361"/>
            <a:ext cx="9000000" cy="3240000"/>
            <a:chOff x="3024823" y="2401475"/>
            <a:chExt cx="6142353" cy="2055049"/>
          </a:xfrm>
        </p:grpSpPr>
        <p:grpSp>
          <p:nvGrpSpPr>
            <p:cNvPr id="2" name="Group 1">
              <a:extLst>
                <a:ext uri="{FF2B5EF4-FFF2-40B4-BE49-F238E27FC236}">
                  <a16:creationId xmlns:a16="http://schemas.microsoft.com/office/drawing/2014/main" id="{38D733BC-B596-68B2-DD1D-4E3FA434CBE4}"/>
                </a:ext>
              </a:extLst>
            </p:cNvPr>
            <p:cNvGrpSpPr/>
            <p:nvPr/>
          </p:nvGrpSpPr>
          <p:grpSpPr>
            <a:xfrm>
              <a:off x="3024823" y="2401475"/>
              <a:ext cx="1438534" cy="2055049"/>
              <a:chOff x="1" y="1906536"/>
              <a:chExt cx="1438534" cy="2055049"/>
            </a:xfrm>
          </p:grpSpPr>
          <p:sp>
            <p:nvSpPr>
              <p:cNvPr id="12" name="Arrow: Chevron 11">
                <a:extLst>
                  <a:ext uri="{FF2B5EF4-FFF2-40B4-BE49-F238E27FC236}">
                    <a16:creationId xmlns:a16="http://schemas.microsoft.com/office/drawing/2014/main" id="{ABC6925F-2288-D4DD-649D-D1618BDE56B2}"/>
                  </a:ext>
                </a:extLst>
              </p:cNvPr>
              <p:cNvSpPr/>
              <p:nvPr/>
            </p:nvSpPr>
            <p:spPr>
              <a:xfrm rot="5400000">
                <a:off x="-308257" y="2214794"/>
                <a:ext cx="2055049" cy="1438534"/>
              </a:xfrm>
              <a:prstGeom prst="chevron">
                <a:avLst/>
              </a:prstGeom>
              <a:solidFill>
                <a:srgbClr val="FC1C04"/>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3" name="Arrow: Chevron 4">
                <a:extLst>
                  <a:ext uri="{FF2B5EF4-FFF2-40B4-BE49-F238E27FC236}">
                    <a16:creationId xmlns:a16="http://schemas.microsoft.com/office/drawing/2014/main" id="{0E3A6913-DCA6-BC80-0C45-F0B861557170}"/>
                  </a:ext>
                </a:extLst>
              </p:cNvPr>
              <p:cNvSpPr txBox="1"/>
              <p:nvPr/>
            </p:nvSpPr>
            <p:spPr>
              <a:xfrm>
                <a:off x="1" y="2625803"/>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Week 2</a:t>
                </a:r>
              </a:p>
            </p:txBody>
          </p:sp>
        </p:grpSp>
        <p:grpSp>
          <p:nvGrpSpPr>
            <p:cNvPr id="3" name="Group 2">
              <a:extLst>
                <a:ext uri="{FF2B5EF4-FFF2-40B4-BE49-F238E27FC236}">
                  <a16:creationId xmlns:a16="http://schemas.microsoft.com/office/drawing/2014/main" id="{73BD0E0F-F63F-6BC9-8733-D53B697D95C1}"/>
                </a:ext>
              </a:extLst>
            </p:cNvPr>
            <p:cNvGrpSpPr/>
            <p:nvPr/>
          </p:nvGrpSpPr>
          <p:grpSpPr>
            <a:xfrm>
              <a:off x="4463356" y="2401476"/>
              <a:ext cx="4703820" cy="1335782"/>
              <a:chOff x="1438534" y="1906537"/>
              <a:chExt cx="4703820" cy="1335782"/>
            </a:xfrm>
          </p:grpSpPr>
          <p:sp>
            <p:nvSpPr>
              <p:cNvPr id="8" name="Rectangle: Top Corners Rounded 7">
                <a:extLst>
                  <a:ext uri="{FF2B5EF4-FFF2-40B4-BE49-F238E27FC236}">
                    <a16:creationId xmlns:a16="http://schemas.microsoft.com/office/drawing/2014/main" id="{566CDCC8-B60F-56D2-1067-DE2456B04806}"/>
                  </a:ext>
                </a:extLst>
              </p:cNvPr>
              <p:cNvSpPr/>
              <p:nvPr/>
            </p:nvSpPr>
            <p:spPr>
              <a:xfrm rot="5400000">
                <a:off x="3122553" y="222518"/>
                <a:ext cx="1335782" cy="4703820"/>
              </a:xfrm>
              <a:prstGeom prst="round2SameRect">
                <a:avLst/>
              </a:prstGeom>
              <a:ln>
                <a:solidFill>
                  <a:srgbClr val="FF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Rectangle: Top Corners Rounded 6">
                <a:extLst>
                  <a:ext uri="{FF2B5EF4-FFF2-40B4-BE49-F238E27FC236}">
                    <a16:creationId xmlns:a16="http://schemas.microsoft.com/office/drawing/2014/main" id="{4EEA6B60-1892-3B0D-41E4-7EF327137824}"/>
                  </a:ext>
                </a:extLst>
              </p:cNvPr>
              <p:cNvSpPr txBox="1"/>
              <p:nvPr/>
            </p:nvSpPr>
            <p:spPr>
              <a:xfrm>
                <a:off x="1438534" y="1971745"/>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400" b="0" kern="1200"/>
                  <a:t>Prepare the individual </a:t>
                </a:r>
              </a:p>
              <a:p>
                <a:pPr marL="114300" lvl="1" indent="-114300" algn="l" defTabSz="533400">
                  <a:lnSpc>
                    <a:spcPct val="90000"/>
                  </a:lnSpc>
                  <a:spcBef>
                    <a:spcPct val="0"/>
                  </a:spcBef>
                  <a:spcAft>
                    <a:spcPct val="15000"/>
                  </a:spcAft>
                  <a:buChar char="•"/>
                </a:pPr>
                <a:r>
                  <a:rPr lang="en-AU" sz="2400" b="0" kern="1200"/>
                  <a:t>Develop reasonable adjustments plan. </a:t>
                </a:r>
              </a:p>
              <a:p>
                <a:pPr marL="114300" lvl="1" indent="-114300" algn="l" defTabSz="533400">
                  <a:lnSpc>
                    <a:spcPct val="90000"/>
                  </a:lnSpc>
                  <a:spcBef>
                    <a:spcPct val="0"/>
                  </a:spcBef>
                  <a:spcAft>
                    <a:spcPct val="15000"/>
                  </a:spcAft>
                  <a:buChar char="•"/>
                </a:pPr>
                <a:r>
                  <a:rPr lang="en-AU" sz="2400" b="0" kern="1200"/>
                  <a:t>Supported decision making. </a:t>
                </a:r>
              </a:p>
              <a:p>
                <a:pPr marL="114300" lvl="1" indent="-114300" algn="l" defTabSz="533400">
                  <a:lnSpc>
                    <a:spcPct val="90000"/>
                  </a:lnSpc>
                  <a:spcBef>
                    <a:spcPct val="0"/>
                  </a:spcBef>
                  <a:spcAft>
                    <a:spcPct val="15000"/>
                  </a:spcAft>
                  <a:buChar char="•"/>
                </a:pPr>
                <a:r>
                  <a:rPr lang="en-AU" sz="2400" b="0" kern="1200"/>
                  <a:t>Fill out Annual Health Assessment form.</a:t>
                </a:r>
              </a:p>
              <a:p>
                <a:pPr marL="114300" lvl="1" indent="-114300" algn="l" defTabSz="533400">
                  <a:lnSpc>
                    <a:spcPct val="90000"/>
                  </a:lnSpc>
                  <a:spcBef>
                    <a:spcPct val="0"/>
                  </a:spcBef>
                  <a:spcAft>
                    <a:spcPct val="15000"/>
                  </a:spcAft>
                  <a:buChar char="•"/>
                </a:pPr>
                <a:r>
                  <a:rPr lang="en-AU" sz="2400" b="0" kern="1200"/>
                  <a:t>Review and collate</a:t>
                </a:r>
              </a:p>
            </p:txBody>
          </p:sp>
        </p:grpSp>
      </p:grpSp>
      <p:sp>
        <p:nvSpPr>
          <p:cNvPr id="19" name="Title 4">
            <a:extLst>
              <a:ext uri="{FF2B5EF4-FFF2-40B4-BE49-F238E27FC236}">
                <a16:creationId xmlns:a16="http://schemas.microsoft.com/office/drawing/2014/main" id="{09756AB0-EC62-77C2-02C9-AEF31F1A12B2}"/>
              </a:ext>
            </a:extLst>
          </p:cNvPr>
          <p:cNvSpPr>
            <a:spLocks noGrp="1"/>
          </p:cNvSpPr>
          <p:nvPr>
            <p:ph type="title"/>
          </p:nvPr>
        </p:nvSpPr>
        <p:spPr>
          <a:xfrm>
            <a:off x="614680" y="414972"/>
            <a:ext cx="8211820" cy="1031875"/>
          </a:xfrm>
        </p:spPr>
        <p:txBody>
          <a:bodyPr/>
          <a:lstStyle/>
          <a:p>
            <a:r>
              <a:rPr lang="en-AU"/>
              <a:t>Annual Health Process</a:t>
            </a:r>
          </a:p>
        </p:txBody>
      </p:sp>
    </p:spTree>
    <p:extLst>
      <p:ext uri="{BB962C8B-B14F-4D97-AF65-F5344CB8AC3E}">
        <p14:creationId xmlns:p14="http://schemas.microsoft.com/office/powerpoint/2010/main" val="637334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Annual Health Process</a:t>
            </a:r>
          </a:p>
        </p:txBody>
      </p:sp>
      <p:grpSp>
        <p:nvGrpSpPr>
          <p:cNvPr id="16" name="Group 15">
            <a:extLst>
              <a:ext uri="{FF2B5EF4-FFF2-40B4-BE49-F238E27FC236}">
                <a16:creationId xmlns:a16="http://schemas.microsoft.com/office/drawing/2014/main" id="{CECE5B18-3189-80AC-B02C-0E30D3F41109}"/>
              </a:ext>
            </a:extLst>
          </p:cNvPr>
          <p:cNvGrpSpPr/>
          <p:nvPr/>
        </p:nvGrpSpPr>
        <p:grpSpPr>
          <a:xfrm>
            <a:off x="1485722" y="2926838"/>
            <a:ext cx="9220555" cy="3240000"/>
            <a:chOff x="3024823" y="2401476"/>
            <a:chExt cx="6142353" cy="2055049"/>
          </a:xfrm>
        </p:grpSpPr>
        <p:grpSp>
          <p:nvGrpSpPr>
            <p:cNvPr id="2" name="Group 1">
              <a:extLst>
                <a:ext uri="{FF2B5EF4-FFF2-40B4-BE49-F238E27FC236}">
                  <a16:creationId xmlns:a16="http://schemas.microsoft.com/office/drawing/2014/main" id="{1BFEF38D-9CCF-552A-6B54-9668F797B412}"/>
                </a:ext>
              </a:extLst>
            </p:cNvPr>
            <p:cNvGrpSpPr/>
            <p:nvPr/>
          </p:nvGrpSpPr>
          <p:grpSpPr>
            <a:xfrm>
              <a:off x="3024823" y="2401476"/>
              <a:ext cx="1438534" cy="2055049"/>
              <a:chOff x="1" y="3812234"/>
              <a:chExt cx="1438534" cy="2055049"/>
            </a:xfrm>
          </p:grpSpPr>
          <p:sp>
            <p:nvSpPr>
              <p:cNvPr id="12" name="Arrow: Chevron 11">
                <a:extLst>
                  <a:ext uri="{FF2B5EF4-FFF2-40B4-BE49-F238E27FC236}">
                    <a16:creationId xmlns:a16="http://schemas.microsoft.com/office/drawing/2014/main" id="{D4EA61F5-9BD7-F785-E591-04FC4DD74AB5}"/>
                  </a:ext>
                </a:extLst>
              </p:cNvPr>
              <p:cNvSpPr/>
              <p:nvPr/>
            </p:nvSpPr>
            <p:spPr>
              <a:xfrm rot="5400000">
                <a:off x="-308257" y="4120492"/>
                <a:ext cx="2055049" cy="1438534"/>
              </a:xfrm>
              <a:prstGeom prst="chevron">
                <a:avLst/>
              </a:prstGeom>
              <a:solidFill>
                <a:schemeClr val="accent2"/>
              </a:solidFill>
              <a:ln>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3" name="Arrow: Chevron 4">
                <a:extLst>
                  <a:ext uri="{FF2B5EF4-FFF2-40B4-BE49-F238E27FC236}">
                    <a16:creationId xmlns:a16="http://schemas.microsoft.com/office/drawing/2014/main" id="{DE52483C-F149-13AD-5DFD-B05BB91780B0}"/>
                  </a:ext>
                </a:extLst>
              </p:cNvPr>
              <p:cNvSpPr txBox="1"/>
              <p:nvPr/>
            </p:nvSpPr>
            <p:spPr>
              <a:xfrm>
                <a:off x="1" y="4531501"/>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Week 3</a:t>
                </a:r>
              </a:p>
            </p:txBody>
          </p:sp>
        </p:grpSp>
        <p:grpSp>
          <p:nvGrpSpPr>
            <p:cNvPr id="3" name="Group 2">
              <a:extLst>
                <a:ext uri="{FF2B5EF4-FFF2-40B4-BE49-F238E27FC236}">
                  <a16:creationId xmlns:a16="http://schemas.microsoft.com/office/drawing/2014/main" id="{CDED2CD1-4155-EC7E-5F94-7485688717B0}"/>
                </a:ext>
              </a:extLst>
            </p:cNvPr>
            <p:cNvGrpSpPr/>
            <p:nvPr/>
          </p:nvGrpSpPr>
          <p:grpSpPr>
            <a:xfrm>
              <a:off x="4463356" y="2401476"/>
              <a:ext cx="4703820" cy="1335782"/>
              <a:chOff x="1438534" y="3812234"/>
              <a:chExt cx="4703820" cy="1335782"/>
            </a:xfrm>
          </p:grpSpPr>
          <p:sp>
            <p:nvSpPr>
              <p:cNvPr id="8" name="Rectangle: Top Corners Rounded 7">
                <a:extLst>
                  <a:ext uri="{FF2B5EF4-FFF2-40B4-BE49-F238E27FC236}">
                    <a16:creationId xmlns:a16="http://schemas.microsoft.com/office/drawing/2014/main" id="{697BB395-9421-2FA8-C663-C0987A43C13E}"/>
                  </a:ext>
                </a:extLst>
              </p:cNvPr>
              <p:cNvSpPr/>
              <p:nvPr/>
            </p:nvSpPr>
            <p:spPr>
              <a:xfrm rot="5400000">
                <a:off x="3122553" y="2128215"/>
                <a:ext cx="1335782" cy="4703820"/>
              </a:xfrm>
              <a:prstGeom prst="round2SameRect">
                <a:avLst/>
              </a:prstGeom>
              <a:ln>
                <a:solidFill>
                  <a:schemeClr val="accent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Rectangle: Top Corners Rounded 6">
                <a:extLst>
                  <a:ext uri="{FF2B5EF4-FFF2-40B4-BE49-F238E27FC236}">
                    <a16:creationId xmlns:a16="http://schemas.microsoft.com/office/drawing/2014/main" id="{98A81C3B-3D3E-C62F-FF7A-88925543FF16}"/>
                  </a:ext>
                </a:extLst>
              </p:cNvPr>
              <p:cNvSpPr txBox="1"/>
              <p:nvPr/>
            </p:nvSpPr>
            <p:spPr>
              <a:xfrm>
                <a:off x="1438534" y="3877442"/>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400" b="0" kern="1200"/>
                  <a:t>Prepare individual </a:t>
                </a:r>
              </a:p>
              <a:p>
                <a:pPr marL="114300" lvl="1" indent="-114300" algn="l" defTabSz="533400">
                  <a:lnSpc>
                    <a:spcPct val="90000"/>
                  </a:lnSpc>
                  <a:spcBef>
                    <a:spcPct val="0"/>
                  </a:spcBef>
                  <a:spcAft>
                    <a:spcPct val="15000"/>
                  </a:spcAft>
                  <a:buChar char="•"/>
                </a:pPr>
                <a:r>
                  <a:rPr lang="en-AU" sz="2400" kern="1200"/>
                  <a:t>Before appointment </a:t>
                </a:r>
              </a:p>
              <a:p>
                <a:pPr marL="114300" lvl="1" indent="-114300" algn="l" defTabSz="533400">
                  <a:lnSpc>
                    <a:spcPct val="90000"/>
                  </a:lnSpc>
                  <a:spcBef>
                    <a:spcPct val="0"/>
                  </a:spcBef>
                  <a:spcAft>
                    <a:spcPct val="15000"/>
                  </a:spcAft>
                  <a:buChar char="•"/>
                </a:pPr>
                <a:r>
                  <a:rPr lang="en-AU" sz="2400" kern="1200"/>
                  <a:t>During appointment </a:t>
                </a:r>
              </a:p>
              <a:p>
                <a:pPr marL="114300" lvl="1" indent="-114300" algn="l" defTabSz="533400">
                  <a:lnSpc>
                    <a:spcPct val="90000"/>
                  </a:lnSpc>
                  <a:spcBef>
                    <a:spcPct val="0"/>
                  </a:spcBef>
                  <a:spcAft>
                    <a:spcPct val="15000"/>
                  </a:spcAft>
                  <a:buChar char="•"/>
                </a:pPr>
                <a:r>
                  <a:rPr lang="en-AU" sz="2400" kern="1200"/>
                  <a:t>Future appointments</a:t>
                </a:r>
              </a:p>
            </p:txBody>
          </p:sp>
        </p:grpSp>
      </p:grpSp>
    </p:spTree>
    <p:extLst>
      <p:ext uri="{BB962C8B-B14F-4D97-AF65-F5344CB8AC3E}">
        <p14:creationId xmlns:p14="http://schemas.microsoft.com/office/powerpoint/2010/main" val="1956979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Annual Health Process</a:t>
            </a:r>
          </a:p>
        </p:txBody>
      </p:sp>
      <p:grpSp>
        <p:nvGrpSpPr>
          <p:cNvPr id="16" name="Group 15">
            <a:extLst>
              <a:ext uri="{FF2B5EF4-FFF2-40B4-BE49-F238E27FC236}">
                <a16:creationId xmlns:a16="http://schemas.microsoft.com/office/drawing/2014/main" id="{5D9FC301-88F1-BDC6-BC0C-1BD9B819E3EC}"/>
              </a:ext>
            </a:extLst>
          </p:cNvPr>
          <p:cNvGrpSpPr/>
          <p:nvPr/>
        </p:nvGrpSpPr>
        <p:grpSpPr>
          <a:xfrm>
            <a:off x="1596000" y="2904229"/>
            <a:ext cx="9000000" cy="3255746"/>
            <a:chOff x="3024823" y="2401476"/>
            <a:chExt cx="6142353" cy="2055049"/>
          </a:xfrm>
        </p:grpSpPr>
        <p:grpSp>
          <p:nvGrpSpPr>
            <p:cNvPr id="2" name="Group 1">
              <a:extLst>
                <a:ext uri="{FF2B5EF4-FFF2-40B4-BE49-F238E27FC236}">
                  <a16:creationId xmlns:a16="http://schemas.microsoft.com/office/drawing/2014/main" id="{FEA8F326-1642-1058-050F-88471F68C4A7}"/>
                </a:ext>
              </a:extLst>
            </p:cNvPr>
            <p:cNvGrpSpPr/>
            <p:nvPr/>
          </p:nvGrpSpPr>
          <p:grpSpPr>
            <a:xfrm>
              <a:off x="3024823" y="2401476"/>
              <a:ext cx="1438534" cy="2055049"/>
              <a:chOff x="1" y="5717931"/>
              <a:chExt cx="1438534" cy="2055049"/>
            </a:xfrm>
          </p:grpSpPr>
          <p:sp>
            <p:nvSpPr>
              <p:cNvPr id="12" name="Arrow: Chevron 11">
                <a:extLst>
                  <a:ext uri="{FF2B5EF4-FFF2-40B4-BE49-F238E27FC236}">
                    <a16:creationId xmlns:a16="http://schemas.microsoft.com/office/drawing/2014/main" id="{56FAD8DD-62BE-9B1E-3E51-2EF928BE0EE3}"/>
                  </a:ext>
                </a:extLst>
              </p:cNvPr>
              <p:cNvSpPr/>
              <p:nvPr/>
            </p:nvSpPr>
            <p:spPr>
              <a:xfrm rot="5400000">
                <a:off x="-308257" y="6026189"/>
                <a:ext cx="2055049" cy="1438534"/>
              </a:xfrm>
              <a:prstGeom prst="chevron">
                <a:avLst/>
              </a:prstGeom>
              <a:solidFill>
                <a:srgbClr val="92D050"/>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3" name="Arrow: Chevron 4">
                <a:extLst>
                  <a:ext uri="{FF2B5EF4-FFF2-40B4-BE49-F238E27FC236}">
                    <a16:creationId xmlns:a16="http://schemas.microsoft.com/office/drawing/2014/main" id="{C4FF9775-2181-FE4B-5223-27CF3EDA44FB}"/>
                  </a:ext>
                </a:extLst>
              </p:cNvPr>
              <p:cNvSpPr txBox="1"/>
              <p:nvPr/>
            </p:nvSpPr>
            <p:spPr>
              <a:xfrm>
                <a:off x="1" y="6437198"/>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Follow up </a:t>
                </a:r>
              </a:p>
            </p:txBody>
          </p:sp>
        </p:grpSp>
        <p:grpSp>
          <p:nvGrpSpPr>
            <p:cNvPr id="3" name="Group 2">
              <a:extLst>
                <a:ext uri="{FF2B5EF4-FFF2-40B4-BE49-F238E27FC236}">
                  <a16:creationId xmlns:a16="http://schemas.microsoft.com/office/drawing/2014/main" id="{5A5C381B-4359-1698-5C9A-8CA364B42B02}"/>
                </a:ext>
              </a:extLst>
            </p:cNvPr>
            <p:cNvGrpSpPr/>
            <p:nvPr/>
          </p:nvGrpSpPr>
          <p:grpSpPr>
            <a:xfrm>
              <a:off x="4463356" y="2401477"/>
              <a:ext cx="4703820" cy="1335782"/>
              <a:chOff x="1438534" y="5717932"/>
              <a:chExt cx="4703820" cy="1335782"/>
            </a:xfrm>
          </p:grpSpPr>
          <p:sp>
            <p:nvSpPr>
              <p:cNvPr id="8" name="Rectangle: Top Corners Rounded 7">
                <a:extLst>
                  <a:ext uri="{FF2B5EF4-FFF2-40B4-BE49-F238E27FC236}">
                    <a16:creationId xmlns:a16="http://schemas.microsoft.com/office/drawing/2014/main" id="{D959A6E6-7258-092A-0994-4DF9B35DFB57}"/>
                  </a:ext>
                </a:extLst>
              </p:cNvPr>
              <p:cNvSpPr/>
              <p:nvPr/>
            </p:nvSpPr>
            <p:spPr>
              <a:xfrm rot="5400000">
                <a:off x="3122553" y="4033913"/>
                <a:ext cx="1335782" cy="4703820"/>
              </a:xfrm>
              <a:prstGeom prst="round2SameRect">
                <a:avLst/>
              </a:pr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Rectangle: Top Corners Rounded 6">
                <a:extLst>
                  <a:ext uri="{FF2B5EF4-FFF2-40B4-BE49-F238E27FC236}">
                    <a16:creationId xmlns:a16="http://schemas.microsoft.com/office/drawing/2014/main" id="{114B3A4A-821F-FF1F-5775-A8048942CFBC}"/>
                  </a:ext>
                </a:extLst>
              </p:cNvPr>
              <p:cNvSpPr txBox="1"/>
              <p:nvPr/>
            </p:nvSpPr>
            <p:spPr>
              <a:xfrm>
                <a:off x="1438534" y="5783140"/>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400" kern="1200"/>
                  <a:t>H</a:t>
                </a:r>
                <a:r>
                  <a:rPr lang="en-AU" sz="2400" b="0" kern="1200"/>
                  <a:t>ealth Action Plan</a:t>
                </a:r>
              </a:p>
              <a:p>
                <a:pPr marL="114300" lvl="1" indent="-114300" algn="l" defTabSz="533400">
                  <a:lnSpc>
                    <a:spcPct val="90000"/>
                  </a:lnSpc>
                  <a:spcBef>
                    <a:spcPct val="0"/>
                  </a:spcBef>
                  <a:spcAft>
                    <a:spcPct val="15000"/>
                  </a:spcAft>
                  <a:buChar char="•"/>
                </a:pPr>
                <a:r>
                  <a:rPr lang="en-AU" sz="2400" b="0" kern="1200"/>
                  <a:t>Translate GP Management Plan to Health Care Action Plan </a:t>
                </a:r>
              </a:p>
              <a:p>
                <a:pPr marL="114300" lvl="1" indent="-114300" algn="l" defTabSz="533400">
                  <a:lnSpc>
                    <a:spcPct val="90000"/>
                  </a:lnSpc>
                  <a:spcBef>
                    <a:spcPct val="0"/>
                  </a:spcBef>
                  <a:spcAft>
                    <a:spcPct val="15000"/>
                  </a:spcAft>
                  <a:buChar char="•"/>
                </a:pPr>
                <a:r>
                  <a:rPr lang="en-AU" sz="2400" kern="1200"/>
                  <a:t>Follow-up</a:t>
                </a:r>
              </a:p>
            </p:txBody>
          </p:sp>
        </p:grpSp>
      </p:grpSp>
    </p:spTree>
    <p:extLst>
      <p:ext uri="{BB962C8B-B14F-4D97-AF65-F5344CB8AC3E}">
        <p14:creationId xmlns:p14="http://schemas.microsoft.com/office/powerpoint/2010/main" val="1791416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NDIS Practice Alert for health assessments </a:t>
            </a:r>
          </a:p>
        </p:txBody>
      </p:sp>
      <p:pic>
        <p:nvPicPr>
          <p:cNvPr id="8" name="Picture 7">
            <a:extLst>
              <a:ext uri="{FF2B5EF4-FFF2-40B4-BE49-F238E27FC236}">
                <a16:creationId xmlns:a16="http://schemas.microsoft.com/office/drawing/2014/main" id="{BA197851-AC5E-F7F9-5574-DBDB7D5D20F7}"/>
              </a:ext>
            </a:extLst>
          </p:cNvPr>
          <p:cNvPicPr>
            <a:picLocks noChangeAspect="1"/>
          </p:cNvPicPr>
          <p:nvPr/>
        </p:nvPicPr>
        <p:blipFill>
          <a:blip r:embed="rId3"/>
          <a:stretch>
            <a:fillRect/>
          </a:stretch>
        </p:blipFill>
        <p:spPr>
          <a:xfrm>
            <a:off x="614680" y="1897555"/>
            <a:ext cx="3284376" cy="4690467"/>
          </a:xfrm>
          <a:prstGeom prst="rect">
            <a:avLst/>
          </a:prstGeom>
        </p:spPr>
      </p:pic>
      <p:pic>
        <p:nvPicPr>
          <p:cNvPr id="10" name="Picture 9">
            <a:extLst>
              <a:ext uri="{FF2B5EF4-FFF2-40B4-BE49-F238E27FC236}">
                <a16:creationId xmlns:a16="http://schemas.microsoft.com/office/drawing/2014/main" id="{A107B44D-03C3-A7E0-9113-F9394E8C68AB}"/>
              </a:ext>
            </a:extLst>
          </p:cNvPr>
          <p:cNvPicPr>
            <a:picLocks noChangeAspect="1"/>
          </p:cNvPicPr>
          <p:nvPr/>
        </p:nvPicPr>
        <p:blipFill>
          <a:blip r:embed="rId4"/>
          <a:stretch>
            <a:fillRect/>
          </a:stretch>
        </p:blipFill>
        <p:spPr>
          <a:xfrm>
            <a:off x="8278934" y="2167533"/>
            <a:ext cx="3345867" cy="4690467"/>
          </a:xfrm>
          <a:prstGeom prst="rect">
            <a:avLst/>
          </a:prstGeom>
        </p:spPr>
      </p:pic>
      <p:sp>
        <p:nvSpPr>
          <p:cNvPr id="12" name="Arrow: Right 11">
            <a:extLst>
              <a:ext uri="{FF2B5EF4-FFF2-40B4-BE49-F238E27FC236}">
                <a16:creationId xmlns:a16="http://schemas.microsoft.com/office/drawing/2014/main" id="{D5059F7A-E4FC-302B-BDB6-E7471FBB91D8}"/>
              </a:ext>
            </a:extLst>
          </p:cNvPr>
          <p:cNvSpPr/>
          <p:nvPr/>
        </p:nvSpPr>
        <p:spPr>
          <a:xfrm>
            <a:off x="5637320" y="4396666"/>
            <a:ext cx="2114750" cy="406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3B4211B1-92CE-8037-D281-38BFEF9068A7}"/>
              </a:ext>
            </a:extLst>
          </p:cNvPr>
          <p:cNvSpPr txBox="1"/>
          <p:nvPr/>
        </p:nvSpPr>
        <p:spPr>
          <a:xfrm>
            <a:off x="4438836" y="4048217"/>
            <a:ext cx="3613212" cy="2031325"/>
          </a:xfrm>
          <a:prstGeom prst="rect">
            <a:avLst/>
          </a:prstGeom>
          <a:noFill/>
        </p:spPr>
        <p:txBody>
          <a:bodyPr wrap="square" rtlCol="0">
            <a:spAutoFit/>
          </a:bodyPr>
          <a:lstStyle/>
          <a:p>
            <a:r>
              <a:rPr lang="en-AU"/>
              <a:t>Refer to the website for the full document </a:t>
            </a:r>
          </a:p>
          <a:p>
            <a:endParaRPr lang="en-AU"/>
          </a:p>
          <a:p>
            <a:r>
              <a:rPr lang="en-AU"/>
              <a:t>https://www.ndiscommission.gov.au/workerresources</a:t>
            </a:r>
          </a:p>
          <a:p>
            <a:endParaRPr lang="en-AU"/>
          </a:p>
          <a:p>
            <a:endParaRPr lang="en-AU"/>
          </a:p>
        </p:txBody>
      </p:sp>
    </p:spTree>
    <p:extLst>
      <p:ext uri="{BB962C8B-B14F-4D97-AF65-F5344CB8AC3E}">
        <p14:creationId xmlns:p14="http://schemas.microsoft.com/office/powerpoint/2010/main" val="1898223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4EBA-7AA9-29D0-DAEC-5BB060B2120F}"/>
              </a:ext>
            </a:extLst>
          </p:cNvPr>
          <p:cNvSpPr>
            <a:spLocks noGrp="1"/>
          </p:cNvSpPr>
          <p:nvPr>
            <p:ph type="title"/>
          </p:nvPr>
        </p:nvSpPr>
        <p:spPr>
          <a:xfrm>
            <a:off x="614680" y="414972"/>
            <a:ext cx="8211820" cy="1031875"/>
          </a:xfrm>
        </p:spPr>
        <p:txBody>
          <a:bodyPr anchor="b">
            <a:normAutofit/>
          </a:bodyPr>
          <a:lstStyle/>
          <a:p>
            <a:r>
              <a:rPr lang="en-AU" sz="3400"/>
              <a:t>AHA  Activity </a:t>
            </a:r>
            <a:br>
              <a:rPr lang="en-AU" sz="3400"/>
            </a:br>
            <a:r>
              <a:rPr lang="en-AU" sz="3400"/>
              <a:t>Please read Charlie’s Story</a:t>
            </a:r>
          </a:p>
        </p:txBody>
      </p:sp>
      <p:graphicFrame>
        <p:nvGraphicFramePr>
          <p:cNvPr id="12" name="Text Placeholder 2">
            <a:extLst>
              <a:ext uri="{FF2B5EF4-FFF2-40B4-BE49-F238E27FC236}">
                <a16:creationId xmlns:a16="http://schemas.microsoft.com/office/drawing/2014/main" id="{7CB8AE03-1B9D-8461-2044-92B1C4A3BEB4}"/>
              </a:ext>
            </a:extLst>
          </p:cNvPr>
          <p:cNvGraphicFramePr/>
          <p:nvPr>
            <p:extLst>
              <p:ext uri="{D42A27DB-BD31-4B8C-83A1-F6EECF244321}">
                <p14:modId xmlns:p14="http://schemas.microsoft.com/office/powerpoint/2010/main" val="3163434006"/>
              </p:ext>
            </p:extLst>
          </p:nvPr>
        </p:nvGraphicFramePr>
        <p:xfrm>
          <a:off x="373224" y="2181225"/>
          <a:ext cx="1090437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4523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1EFC-D55B-EA68-810B-117D97F70994}"/>
              </a:ext>
            </a:extLst>
          </p:cNvPr>
          <p:cNvSpPr>
            <a:spLocks noGrp="1"/>
          </p:cNvSpPr>
          <p:nvPr>
            <p:ph type="title"/>
          </p:nvPr>
        </p:nvSpPr>
        <p:spPr/>
        <p:txBody>
          <a:bodyPr>
            <a:noAutofit/>
          </a:bodyPr>
          <a:lstStyle/>
          <a:p>
            <a:pPr algn="ctr"/>
            <a:r>
              <a:rPr lang="en-AU" sz="4000"/>
              <a:t> Top 5 tips to improve the annual health assessment</a:t>
            </a:r>
          </a:p>
        </p:txBody>
      </p:sp>
      <p:graphicFrame>
        <p:nvGraphicFramePr>
          <p:cNvPr id="32" name="Content Placeholder 2">
            <a:extLst>
              <a:ext uri="{FF2B5EF4-FFF2-40B4-BE49-F238E27FC236}">
                <a16:creationId xmlns:a16="http://schemas.microsoft.com/office/drawing/2014/main" id="{3E51A0CE-C1DC-F8B8-D119-95CD7576D882}"/>
              </a:ext>
            </a:extLst>
          </p:cNvPr>
          <p:cNvGraphicFramePr>
            <a:graphicFrameLocks noGrp="1"/>
          </p:cNvGraphicFramePr>
          <p:nvPr>
            <p:ph idx="4294967295"/>
            <p:extLst>
              <p:ext uri="{D42A27DB-BD31-4B8C-83A1-F6EECF244321}">
                <p14:modId xmlns:p14="http://schemas.microsoft.com/office/powerpoint/2010/main" val="4205224717"/>
              </p:ext>
            </p:extLst>
          </p:nvPr>
        </p:nvGraphicFramePr>
        <p:xfrm>
          <a:off x="838200" y="2091691"/>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586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5AEE-D156-AF46-8BDD-CD313F7631C1}"/>
              </a:ext>
            </a:extLst>
          </p:cNvPr>
          <p:cNvSpPr>
            <a:spLocks noGrp="1"/>
          </p:cNvSpPr>
          <p:nvPr>
            <p:ph type="title"/>
          </p:nvPr>
        </p:nvSpPr>
        <p:spPr>
          <a:xfrm>
            <a:off x="1335603" y="657803"/>
            <a:ext cx="8211820" cy="1031875"/>
          </a:xfrm>
        </p:spPr>
        <p:txBody>
          <a:bodyPr>
            <a:normAutofit fontScale="90000"/>
          </a:bodyPr>
          <a:lstStyle/>
          <a:p>
            <a:pPr algn="l"/>
            <a:r>
              <a:rPr lang="en-US" sz="5300">
                <a:latin typeface="Arial"/>
                <a:cs typeface="Arial"/>
              </a:rPr>
              <a:t>Communication Resources</a:t>
            </a:r>
            <a:br>
              <a:rPr lang="en-US">
                <a:latin typeface="Arial"/>
                <a:cs typeface="Arial"/>
              </a:rPr>
            </a:br>
            <a:endParaRPr lang="en-US" sz="3600"/>
          </a:p>
        </p:txBody>
      </p:sp>
      <p:sp>
        <p:nvSpPr>
          <p:cNvPr id="3" name="Text Placeholder 2">
            <a:extLst>
              <a:ext uri="{FF2B5EF4-FFF2-40B4-BE49-F238E27FC236}">
                <a16:creationId xmlns:a16="http://schemas.microsoft.com/office/drawing/2014/main" id="{16B9ED75-8E3F-CC4B-8451-4BEAA85E5848}"/>
              </a:ext>
            </a:extLst>
          </p:cNvPr>
          <p:cNvSpPr>
            <a:spLocks noGrp="1"/>
          </p:cNvSpPr>
          <p:nvPr>
            <p:ph type="body" idx="1"/>
          </p:nvPr>
        </p:nvSpPr>
        <p:spPr>
          <a:xfrm>
            <a:off x="1335603" y="2548234"/>
            <a:ext cx="4760397" cy="2473709"/>
          </a:xfrm>
        </p:spPr>
        <p:txBody>
          <a:bodyPr vert="horz" lIns="91440" tIns="45720" rIns="91440" bIns="45720" rtlCol="0" anchor="t">
            <a:normAutofit/>
          </a:bodyPr>
          <a:lstStyle/>
          <a:p>
            <a:r>
              <a:rPr lang="en-AU">
                <a:hlinkClick r:id="rId3">
                  <a:extLst>
                    <a:ext uri="{A12FA001-AC4F-418D-AE19-62706E023703}">
                      <ahyp:hlinkClr xmlns:ahyp="http://schemas.microsoft.com/office/drawing/2018/hyperlinkcolor" val="tx"/>
                    </a:ext>
                  </a:extLst>
                </a:hlinkClick>
              </a:rPr>
              <a:t>End of life tool kit</a:t>
            </a:r>
            <a:endParaRPr lang="en-US">
              <a:hlinkClick r:id="rId4">
                <a:extLst>
                  <a:ext uri="{A12FA001-AC4F-418D-AE19-62706E023703}">
                    <ahyp:hlinkClr xmlns:ahyp="http://schemas.microsoft.com/office/drawing/2018/hyperlinkcolor" val="tx"/>
                  </a:ext>
                </a:extLst>
              </a:hlinkClick>
            </a:endParaRPr>
          </a:p>
          <a:p>
            <a:r>
              <a:rPr lang="en-US">
                <a:hlinkClick r:id="rId5">
                  <a:extLst>
                    <a:ext uri="{A12FA001-AC4F-418D-AE19-62706E023703}">
                      <ahyp:hlinkClr xmlns:ahyp="http://schemas.microsoft.com/office/drawing/2018/hyperlinkcolor" val="tx"/>
                    </a:ext>
                  </a:extLst>
                </a:hlinkClick>
              </a:rPr>
              <a:t>My Health Matters folder </a:t>
            </a:r>
            <a:endParaRPr lang="en-US"/>
          </a:p>
          <a:p>
            <a:r>
              <a:rPr lang="en-US">
                <a:hlinkClick r:id="rId4">
                  <a:extLst>
                    <a:ext uri="{A12FA001-AC4F-418D-AE19-62706E023703}">
                      <ahyp:hlinkClr xmlns:ahyp="http://schemas.microsoft.com/office/drawing/2018/hyperlinkcolor" val="tx"/>
                    </a:ext>
                  </a:extLst>
                </a:hlinkClick>
              </a:rPr>
              <a:t>Admission to Discharge (A2D)</a:t>
            </a:r>
          </a:p>
          <a:p>
            <a:r>
              <a:rPr lang="en-US">
                <a:hlinkClick r:id="rId6">
                  <a:extLst>
                    <a:ext uri="{A12FA001-AC4F-418D-AE19-62706E023703}">
                      <ahyp:hlinkClr xmlns:ahyp="http://schemas.microsoft.com/office/drawing/2018/hyperlinkcolor" val="tx"/>
                    </a:ext>
                  </a:extLst>
                </a:hlinkClick>
              </a:rPr>
              <a:t>Say Less, Show More</a:t>
            </a:r>
            <a:endParaRPr lang="en-US"/>
          </a:p>
          <a:p>
            <a:endParaRPr lang="en-US"/>
          </a:p>
          <a:p>
            <a:endParaRPr lang="en-US" sz="2400"/>
          </a:p>
          <a:p>
            <a:endParaRPr lang="en-US"/>
          </a:p>
          <a:p>
            <a:endParaRPr lang="en-US"/>
          </a:p>
          <a:p>
            <a:endParaRPr lang="en-US"/>
          </a:p>
          <a:p>
            <a:endParaRPr lang="en-US"/>
          </a:p>
          <a:p>
            <a:endParaRPr lang="en-US"/>
          </a:p>
        </p:txBody>
      </p:sp>
      <p:grpSp>
        <p:nvGrpSpPr>
          <p:cNvPr id="19" name="Group 18">
            <a:extLst>
              <a:ext uri="{FF2B5EF4-FFF2-40B4-BE49-F238E27FC236}">
                <a16:creationId xmlns:a16="http://schemas.microsoft.com/office/drawing/2014/main" id="{D0D69C65-7022-C5E6-99E0-A6FD9D85E72B}"/>
              </a:ext>
            </a:extLst>
          </p:cNvPr>
          <p:cNvGrpSpPr/>
          <p:nvPr/>
        </p:nvGrpSpPr>
        <p:grpSpPr>
          <a:xfrm>
            <a:off x="6403774" y="1565355"/>
            <a:ext cx="5340511" cy="5103116"/>
            <a:chOff x="5736120" y="1565355"/>
            <a:chExt cx="5340511" cy="5103116"/>
          </a:xfrm>
        </p:grpSpPr>
        <p:grpSp>
          <p:nvGrpSpPr>
            <p:cNvPr id="10" name="Group 9">
              <a:extLst>
                <a:ext uri="{FF2B5EF4-FFF2-40B4-BE49-F238E27FC236}">
                  <a16:creationId xmlns:a16="http://schemas.microsoft.com/office/drawing/2014/main" id="{979146F8-27E0-0D99-DFDF-F3D12024C88B}"/>
                </a:ext>
              </a:extLst>
            </p:cNvPr>
            <p:cNvGrpSpPr/>
            <p:nvPr/>
          </p:nvGrpSpPr>
          <p:grpSpPr>
            <a:xfrm>
              <a:off x="7561943" y="1565355"/>
              <a:ext cx="3514688" cy="5074045"/>
              <a:chOff x="7561943" y="1681467"/>
              <a:chExt cx="3514688" cy="5074045"/>
            </a:xfrm>
          </p:grpSpPr>
          <p:pic>
            <p:nvPicPr>
              <p:cNvPr id="7" name="Content Placeholder 4" descr="https://www.thecentrehki.com.au/wp-content/uploads/2020/08/My-Health-Matters.jpg">
                <a:extLst>
                  <a:ext uri="{FF2B5EF4-FFF2-40B4-BE49-F238E27FC236}">
                    <a16:creationId xmlns:a16="http://schemas.microsoft.com/office/drawing/2014/main" id="{D29D2D60-1799-4D5A-BFEA-14B99BDBC2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2921" y="1681467"/>
                <a:ext cx="1443307" cy="1747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9F800C-1E88-4F3F-1074-B1329DF5A550}"/>
                  </a:ext>
                </a:extLst>
              </p:cNvPr>
              <p:cNvPicPr>
                <a:picLocks noChangeAspect="1"/>
              </p:cNvPicPr>
              <p:nvPr/>
            </p:nvPicPr>
            <p:blipFill>
              <a:blip r:embed="rId8"/>
              <a:stretch>
                <a:fillRect/>
              </a:stretch>
            </p:blipFill>
            <p:spPr>
              <a:xfrm>
                <a:off x="9387765" y="1894114"/>
                <a:ext cx="1688866" cy="3127829"/>
              </a:xfrm>
              <a:prstGeom prst="rect">
                <a:avLst/>
              </a:prstGeom>
            </p:spPr>
          </p:pic>
          <p:pic>
            <p:nvPicPr>
              <p:cNvPr id="9" name="Picture 8">
                <a:extLst>
                  <a:ext uri="{FF2B5EF4-FFF2-40B4-BE49-F238E27FC236}">
                    <a16:creationId xmlns:a16="http://schemas.microsoft.com/office/drawing/2014/main" id="{EE4A9010-856C-0697-E733-3084BE661F22}"/>
                  </a:ext>
                </a:extLst>
              </p:cNvPr>
              <p:cNvPicPr>
                <a:picLocks noChangeAspect="1"/>
              </p:cNvPicPr>
              <p:nvPr/>
            </p:nvPicPr>
            <p:blipFill rotWithShape="1">
              <a:blip r:embed="rId9"/>
              <a:srcRect l="24319" t="16986"/>
              <a:stretch/>
            </p:blipFill>
            <p:spPr>
              <a:xfrm>
                <a:off x="7561943" y="3458042"/>
                <a:ext cx="1814285" cy="3297470"/>
              </a:xfrm>
              <a:prstGeom prst="rect">
                <a:avLst/>
              </a:prstGeom>
            </p:spPr>
          </p:pic>
        </p:grpSp>
        <p:pic>
          <p:nvPicPr>
            <p:cNvPr id="12" name="Picture 11">
              <a:extLst>
                <a:ext uri="{FF2B5EF4-FFF2-40B4-BE49-F238E27FC236}">
                  <a16:creationId xmlns:a16="http://schemas.microsoft.com/office/drawing/2014/main" id="{329400EF-1B30-5EBC-1DE4-9696E0AF2E7A}"/>
                </a:ext>
              </a:extLst>
            </p:cNvPr>
            <p:cNvPicPr>
              <a:picLocks noChangeAspect="1"/>
            </p:cNvPicPr>
            <p:nvPr/>
          </p:nvPicPr>
          <p:blipFill>
            <a:blip r:embed="rId10"/>
            <a:stretch>
              <a:fillRect/>
            </a:stretch>
          </p:blipFill>
          <p:spPr>
            <a:xfrm>
              <a:off x="5736120" y="4186021"/>
              <a:ext cx="1814286" cy="2482450"/>
            </a:xfrm>
            <a:prstGeom prst="rect">
              <a:avLst/>
            </a:prstGeom>
          </p:spPr>
        </p:pic>
        <p:pic>
          <p:nvPicPr>
            <p:cNvPr id="18" name="Picture 17">
              <a:extLst>
                <a:ext uri="{FF2B5EF4-FFF2-40B4-BE49-F238E27FC236}">
                  <a16:creationId xmlns:a16="http://schemas.microsoft.com/office/drawing/2014/main" id="{2E8980F1-4EE0-94CB-34DD-EC75D7389663}"/>
                </a:ext>
              </a:extLst>
            </p:cNvPr>
            <p:cNvPicPr>
              <a:picLocks noChangeAspect="1"/>
            </p:cNvPicPr>
            <p:nvPr/>
          </p:nvPicPr>
          <p:blipFill>
            <a:blip r:embed="rId11"/>
            <a:stretch>
              <a:fillRect/>
            </a:stretch>
          </p:blipFill>
          <p:spPr>
            <a:xfrm>
              <a:off x="5943641" y="2141192"/>
              <a:ext cx="1977743" cy="2030308"/>
            </a:xfrm>
            <a:prstGeom prst="rect">
              <a:avLst/>
            </a:prstGeom>
          </p:spPr>
        </p:pic>
      </p:grpSp>
      <p:pic>
        <p:nvPicPr>
          <p:cNvPr id="21" name="Picture 20">
            <a:extLst>
              <a:ext uri="{FF2B5EF4-FFF2-40B4-BE49-F238E27FC236}">
                <a16:creationId xmlns:a16="http://schemas.microsoft.com/office/drawing/2014/main" id="{EF71AEAF-128E-C2ED-D899-ED28001B2348}"/>
              </a:ext>
            </a:extLst>
          </p:cNvPr>
          <p:cNvPicPr>
            <a:picLocks noChangeAspect="1"/>
          </p:cNvPicPr>
          <p:nvPr/>
        </p:nvPicPr>
        <p:blipFill>
          <a:blip r:embed="rId12"/>
          <a:stretch>
            <a:fillRect/>
          </a:stretch>
        </p:blipFill>
        <p:spPr>
          <a:xfrm>
            <a:off x="6039152" y="1451099"/>
            <a:ext cx="2543530" cy="695422"/>
          </a:xfrm>
          <a:prstGeom prst="rect">
            <a:avLst/>
          </a:prstGeom>
        </p:spPr>
      </p:pic>
    </p:spTree>
    <p:extLst>
      <p:ext uri="{BB962C8B-B14F-4D97-AF65-F5344CB8AC3E}">
        <p14:creationId xmlns:p14="http://schemas.microsoft.com/office/powerpoint/2010/main" val="3998249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076821-E9B2-D6EB-AD77-7135D92EC5F6}"/>
              </a:ext>
            </a:extLst>
          </p:cNvPr>
          <p:cNvSpPr>
            <a:spLocks noGrp="1"/>
          </p:cNvSpPr>
          <p:nvPr>
            <p:ph type="body" idx="1"/>
          </p:nvPr>
        </p:nvSpPr>
        <p:spPr>
          <a:xfrm>
            <a:off x="-12734" y="119364"/>
            <a:ext cx="2438299" cy="1500187"/>
          </a:xfrm>
        </p:spPr>
        <p:txBody>
          <a:bodyPr/>
          <a:lstStyle/>
          <a:p>
            <a:r>
              <a:rPr lang="en-AU"/>
              <a:t>2 new Practice Alerts </a:t>
            </a:r>
          </a:p>
        </p:txBody>
      </p:sp>
      <p:pic>
        <p:nvPicPr>
          <p:cNvPr id="5" name="Picture 4">
            <a:extLst>
              <a:ext uri="{FF2B5EF4-FFF2-40B4-BE49-F238E27FC236}">
                <a16:creationId xmlns:a16="http://schemas.microsoft.com/office/drawing/2014/main" id="{1D6B8805-4C31-27D5-7800-3DADDBA3DF25}"/>
              </a:ext>
            </a:extLst>
          </p:cNvPr>
          <p:cNvPicPr>
            <a:picLocks noChangeAspect="1"/>
          </p:cNvPicPr>
          <p:nvPr/>
        </p:nvPicPr>
        <p:blipFill>
          <a:blip r:embed="rId3"/>
          <a:stretch>
            <a:fillRect/>
          </a:stretch>
        </p:blipFill>
        <p:spPr>
          <a:xfrm>
            <a:off x="1807301" y="0"/>
            <a:ext cx="4549197" cy="6858000"/>
          </a:xfrm>
          <a:prstGeom prst="rect">
            <a:avLst/>
          </a:prstGeom>
        </p:spPr>
      </p:pic>
      <p:pic>
        <p:nvPicPr>
          <p:cNvPr id="7" name="Picture 6">
            <a:extLst>
              <a:ext uri="{FF2B5EF4-FFF2-40B4-BE49-F238E27FC236}">
                <a16:creationId xmlns:a16="http://schemas.microsoft.com/office/drawing/2014/main" id="{956F32B6-7C2E-53CA-531F-B8A981E1389E}"/>
              </a:ext>
            </a:extLst>
          </p:cNvPr>
          <p:cNvPicPr>
            <a:picLocks noChangeAspect="1"/>
          </p:cNvPicPr>
          <p:nvPr/>
        </p:nvPicPr>
        <p:blipFill>
          <a:blip r:embed="rId4"/>
          <a:stretch>
            <a:fillRect/>
          </a:stretch>
        </p:blipFill>
        <p:spPr>
          <a:xfrm>
            <a:off x="7174717" y="0"/>
            <a:ext cx="4691886" cy="6858000"/>
          </a:xfrm>
          <a:prstGeom prst="rect">
            <a:avLst/>
          </a:prstGeom>
        </p:spPr>
      </p:pic>
    </p:spTree>
    <p:extLst>
      <p:ext uri="{BB962C8B-B14F-4D97-AF65-F5344CB8AC3E}">
        <p14:creationId xmlns:p14="http://schemas.microsoft.com/office/powerpoint/2010/main" val="2509034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0B17C1-46A5-4F9B-BEE5-184A8510B39C}"/>
              </a:ext>
            </a:extLst>
          </p:cNvPr>
          <p:cNvPicPr>
            <a:picLocks noGrp="1" noChangeAspect="1"/>
          </p:cNvPicPr>
          <p:nvPr>
            <p:ph sz="half" idx="1"/>
          </p:nvPr>
        </p:nvPicPr>
        <p:blipFill>
          <a:blip r:embed="rId3"/>
          <a:stretch>
            <a:fillRect/>
          </a:stretch>
        </p:blipFill>
        <p:spPr>
          <a:xfrm>
            <a:off x="261259" y="2181225"/>
            <a:ext cx="7242628" cy="4466318"/>
          </a:xfrm>
          <a:prstGeom prst="rect">
            <a:avLst/>
          </a:prstGeom>
        </p:spPr>
      </p:pic>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p:txBody>
          <a:bodyPr>
            <a:normAutofit/>
          </a:bodyPr>
          <a:lstStyle/>
          <a:p>
            <a:r>
              <a:rPr lang="en-US" sz="3200"/>
              <a:t>Resources for Health Professionals working with people with intellectual disability</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a:p>
            <a:r>
              <a:rPr lang="en-AU">
                <a:hlinkClick r:id="" action="ppaction://noaction"/>
              </a:rPr>
              <a:t>cid.org.au/health/resources-health-professionals/ </a:t>
            </a:r>
            <a:endParaRPr lang="en-US"/>
          </a:p>
        </p:txBody>
      </p:sp>
    </p:spTree>
    <p:extLst>
      <p:ext uri="{BB962C8B-B14F-4D97-AF65-F5344CB8AC3E}">
        <p14:creationId xmlns:p14="http://schemas.microsoft.com/office/powerpoint/2010/main" val="13971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82E5-358A-494F-9CF3-0533130ECB00}"/>
              </a:ext>
            </a:extLst>
          </p:cNvPr>
          <p:cNvSpPr>
            <a:spLocks noGrp="1"/>
          </p:cNvSpPr>
          <p:nvPr>
            <p:ph type="title"/>
          </p:nvPr>
        </p:nvSpPr>
        <p:spPr>
          <a:xfrm>
            <a:off x="614363" y="325437"/>
            <a:ext cx="8211820" cy="1031875"/>
          </a:xfrm>
        </p:spPr>
        <p:txBody>
          <a:bodyPr/>
          <a:lstStyle/>
          <a:p>
            <a:r>
              <a:rPr lang="en-US"/>
              <a:t>CESPHN and Project GROW</a:t>
            </a:r>
          </a:p>
        </p:txBody>
      </p:sp>
      <p:pic>
        <p:nvPicPr>
          <p:cNvPr id="5" name="Online Media 4" title="CESPHN About Us Animated">
            <a:hlinkClick r:id="" action="ppaction://media"/>
            <a:extLst>
              <a:ext uri="{FF2B5EF4-FFF2-40B4-BE49-F238E27FC236}">
                <a16:creationId xmlns:a16="http://schemas.microsoft.com/office/drawing/2014/main" id="{996EC80F-AC4A-E00E-EC8E-BDB5D10F64AE}"/>
              </a:ext>
            </a:extLst>
          </p:cNvPr>
          <p:cNvPicPr>
            <a:picLocks noGrp="1" noRot="1" noChangeAspect="1"/>
          </p:cNvPicPr>
          <p:nvPr>
            <p:ph sz="half" idx="1"/>
            <a:videoFile r:link="rId1"/>
          </p:nvPr>
        </p:nvPicPr>
        <p:blipFill>
          <a:blip r:embed="rId4"/>
          <a:stretch>
            <a:fillRect/>
          </a:stretch>
        </p:blipFill>
        <p:spPr>
          <a:xfrm>
            <a:off x="762280" y="2910531"/>
            <a:ext cx="5181600" cy="2927350"/>
          </a:xfrm>
          <a:prstGeom prst="rect">
            <a:avLst/>
          </a:prstGeom>
        </p:spPr>
      </p:pic>
      <p:pic>
        <p:nvPicPr>
          <p:cNvPr id="6" name="Picture 5" descr="Logo&#10;&#10;Description automatically generated">
            <a:extLst>
              <a:ext uri="{FF2B5EF4-FFF2-40B4-BE49-F238E27FC236}">
                <a16:creationId xmlns:a16="http://schemas.microsoft.com/office/drawing/2014/main" id="{E9D18E6F-6B74-7ED7-3964-05AB23D94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182" y="2258291"/>
            <a:ext cx="2722054" cy="4195617"/>
          </a:xfrm>
          <a:prstGeom prst="rect">
            <a:avLst/>
          </a:prstGeom>
        </p:spPr>
      </p:pic>
    </p:spTree>
    <p:extLst>
      <p:ext uri="{BB962C8B-B14F-4D97-AF65-F5344CB8AC3E}">
        <p14:creationId xmlns:p14="http://schemas.microsoft.com/office/powerpoint/2010/main" val="25290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D385-5AA1-7A1B-7FC5-E851150F1D23}"/>
              </a:ext>
            </a:extLst>
          </p:cNvPr>
          <p:cNvSpPr>
            <a:spLocks noGrp="1"/>
          </p:cNvSpPr>
          <p:nvPr>
            <p:ph type="title"/>
          </p:nvPr>
        </p:nvSpPr>
        <p:spPr>
          <a:xfrm>
            <a:off x="614680" y="414972"/>
            <a:ext cx="8211820" cy="1031875"/>
          </a:xfrm>
        </p:spPr>
        <p:txBody>
          <a:bodyPr anchor="b">
            <a:normAutofit/>
          </a:bodyPr>
          <a:lstStyle/>
          <a:p>
            <a:r>
              <a:rPr lang="en-AU" sz="4400"/>
              <a:t>Feedback from the AHA Activity </a:t>
            </a:r>
          </a:p>
        </p:txBody>
      </p:sp>
      <p:graphicFrame>
        <p:nvGraphicFramePr>
          <p:cNvPr id="12" name="Text Placeholder 2">
            <a:extLst>
              <a:ext uri="{FF2B5EF4-FFF2-40B4-BE49-F238E27FC236}">
                <a16:creationId xmlns:a16="http://schemas.microsoft.com/office/drawing/2014/main" id="{CE15C9A8-4FBC-82A4-9AAD-E0D2DCC0B80C}"/>
              </a:ext>
            </a:extLst>
          </p:cNvPr>
          <p:cNvGraphicFramePr/>
          <p:nvPr>
            <p:extLst>
              <p:ext uri="{D42A27DB-BD31-4B8C-83A1-F6EECF244321}">
                <p14:modId xmlns:p14="http://schemas.microsoft.com/office/powerpoint/2010/main" val="1177232341"/>
              </p:ext>
            </p:extLst>
          </p:nvPr>
        </p:nvGraphicFramePr>
        <p:xfrm>
          <a:off x="614679" y="2181225"/>
          <a:ext cx="1078674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3540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503"/>
            <a:ext cx="9144000" cy="701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645920" y="1754506"/>
            <a:ext cx="8910320" cy="978015"/>
          </a:xfrm>
        </p:spPr>
        <p:txBody>
          <a:bodyPr>
            <a:normAutofit/>
          </a:bodyPr>
          <a:lstStyle/>
          <a:p>
            <a:r>
              <a:rPr lang="en-AU" sz="4000" dirty="0">
                <a:solidFill>
                  <a:schemeClr val="bg1"/>
                </a:solidFill>
                <a:latin typeface="Arial" panose="020B0604020202020204" pitchFamily="34" charset="0"/>
                <a:cs typeface="Arial" panose="020B0604020202020204" pitchFamily="34" charset="0"/>
              </a:rPr>
              <a:t>Intellectual Disability Palliative Care</a:t>
            </a:r>
          </a:p>
        </p:txBody>
      </p:sp>
      <p:sp>
        <p:nvSpPr>
          <p:cNvPr id="3" name="Subtitle 2"/>
          <p:cNvSpPr>
            <a:spLocks noGrp="1"/>
          </p:cNvSpPr>
          <p:nvPr>
            <p:ph type="subTitle" idx="1"/>
          </p:nvPr>
        </p:nvSpPr>
        <p:spPr>
          <a:xfrm>
            <a:off x="2455334" y="5901078"/>
            <a:ext cx="8090747" cy="947420"/>
          </a:xfrm>
        </p:spPr>
        <p:txBody>
          <a:bodyPr>
            <a:normAutofit fontScale="92500"/>
          </a:bodyPr>
          <a:lstStyle/>
          <a:p>
            <a:pPr algn="r"/>
            <a:r>
              <a:rPr lang="en-AU" sz="2400" dirty="0">
                <a:solidFill>
                  <a:schemeClr val="bg1"/>
                </a:solidFill>
                <a:latin typeface="Arial" panose="020B0604020202020204" pitchFamily="34" charset="0"/>
                <a:cs typeface="Arial" panose="020B0604020202020204" pitchFamily="34" charset="0"/>
              </a:rPr>
              <a:t>Maria Heaton</a:t>
            </a:r>
          </a:p>
          <a:p>
            <a:pPr algn="r"/>
            <a:r>
              <a:rPr lang="en-AU" sz="2000" dirty="0">
                <a:solidFill>
                  <a:schemeClr val="bg1"/>
                </a:solidFill>
                <a:latin typeface="Arial" panose="020B0604020202020204" pitchFamily="34" charset="0"/>
                <a:cs typeface="Arial" panose="020B0604020202020204" pitchFamily="34" charset="0"/>
              </a:rPr>
              <a:t>SESLHD Intellectual Disability Palliative Care Clinical Nurse Consultant</a:t>
            </a:r>
          </a:p>
        </p:txBody>
      </p:sp>
      <p:pic>
        <p:nvPicPr>
          <p:cNvPr id="7" name="Picture 6" descr="A logo for a health district&#10;&#10;Description automatically generated">
            <a:extLst>
              <a:ext uri="{FF2B5EF4-FFF2-40B4-BE49-F238E27FC236}">
                <a16:creationId xmlns:a16="http://schemas.microsoft.com/office/drawing/2014/main" id="{3676169A-4790-FF46-9552-D37B94B68724}"/>
              </a:ext>
            </a:extLst>
          </p:cNvPr>
          <p:cNvPicPr>
            <a:picLocks noChangeAspect="1"/>
          </p:cNvPicPr>
          <p:nvPr/>
        </p:nvPicPr>
        <p:blipFill>
          <a:blip r:embed="rId3"/>
          <a:stretch>
            <a:fillRect/>
          </a:stretch>
        </p:blipFill>
        <p:spPr>
          <a:xfrm>
            <a:off x="5097526" y="2905761"/>
            <a:ext cx="2250800" cy="337699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7E3F-FB3B-E753-3C39-7E4FF51F7FC6}"/>
              </a:ext>
            </a:extLst>
          </p:cNvPr>
          <p:cNvSpPr>
            <a:spLocks noGrp="1"/>
          </p:cNvSpPr>
          <p:nvPr>
            <p:ph type="title"/>
          </p:nvPr>
        </p:nvSpPr>
        <p:spPr>
          <a:xfrm>
            <a:off x="1981200" y="274638"/>
            <a:ext cx="8229600" cy="995362"/>
          </a:xfrm>
        </p:spPr>
        <p:txBody>
          <a:bodyPr>
            <a:normAutofit/>
          </a:bodyPr>
          <a:lstStyle/>
          <a:p>
            <a:r>
              <a:rPr lang="en-AU" dirty="0">
                <a:solidFill>
                  <a:schemeClr val="accent1">
                    <a:lumMod val="50000"/>
                  </a:schemeClr>
                </a:solidFill>
                <a:latin typeface="Arial" panose="020B0604020202020204" pitchFamily="34" charset="0"/>
                <a:cs typeface="Arial" panose="020B0604020202020204" pitchFamily="34" charset="0"/>
              </a:rPr>
              <a:t>ATTENTION!</a:t>
            </a:r>
            <a:endParaRPr lang="en-AU" dirty="0">
              <a:solidFill>
                <a:schemeClr val="accent1">
                  <a:lumMod val="50000"/>
                </a:schemeClr>
              </a:solidFill>
            </a:endParaRPr>
          </a:p>
        </p:txBody>
      </p:sp>
      <p:sp>
        <p:nvSpPr>
          <p:cNvPr id="3" name="TextBox 2">
            <a:extLst>
              <a:ext uri="{FF2B5EF4-FFF2-40B4-BE49-F238E27FC236}">
                <a16:creationId xmlns:a16="http://schemas.microsoft.com/office/drawing/2014/main" id="{12FF32F0-55E0-A3E5-25C8-22F24F2D5042}"/>
              </a:ext>
            </a:extLst>
          </p:cNvPr>
          <p:cNvSpPr txBox="1"/>
          <p:nvPr/>
        </p:nvSpPr>
        <p:spPr>
          <a:xfrm>
            <a:off x="2243226" y="2335107"/>
            <a:ext cx="7040879" cy="27938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sz="2400" dirty="0">
                <a:solidFill>
                  <a:srgbClr val="4F81BD">
                    <a:lumMod val="50000"/>
                  </a:srgbClr>
                </a:solidFill>
                <a:latin typeface="Arial" panose="020B0604020202020204" pitchFamily="34" charset="0"/>
                <a:cs typeface="Arial" panose="020B0604020202020204" pitchFamily="34" charset="0"/>
              </a:rPr>
              <a:t>This content is sensitive and emotional.</a:t>
            </a:r>
          </a:p>
          <a:p>
            <a:pPr marL="285750" indent="-285750">
              <a:lnSpc>
                <a:spcPct val="150000"/>
              </a:lnSpc>
              <a:buFont typeface="Arial" panose="020B0604020202020204" pitchFamily="34" charset="0"/>
              <a:buChar char="•"/>
            </a:pPr>
            <a:r>
              <a:rPr lang="en-AU" sz="2400" dirty="0">
                <a:solidFill>
                  <a:srgbClr val="4F81BD">
                    <a:lumMod val="50000"/>
                  </a:srgbClr>
                </a:solidFill>
                <a:latin typeface="Arial" panose="020B0604020202020204" pitchFamily="34" charset="0"/>
                <a:cs typeface="Arial" panose="020B0604020202020204" pitchFamily="34" charset="0"/>
              </a:rPr>
              <a:t>The intention is not to upset anyone but to provide information. </a:t>
            </a:r>
          </a:p>
          <a:p>
            <a:pPr marL="285750" indent="-285750">
              <a:lnSpc>
                <a:spcPct val="150000"/>
              </a:lnSpc>
              <a:buFont typeface="Arial" panose="020B0604020202020204" pitchFamily="34" charset="0"/>
              <a:buChar char="•"/>
            </a:pPr>
            <a:r>
              <a:rPr lang="en-AU" sz="2400" dirty="0">
                <a:solidFill>
                  <a:srgbClr val="4F81BD">
                    <a:lumMod val="50000"/>
                  </a:srgbClr>
                </a:solidFill>
                <a:latin typeface="Arial" panose="020B0604020202020204" pitchFamily="34" charset="0"/>
                <a:cs typeface="Arial" panose="020B0604020202020204" pitchFamily="34" charset="0"/>
              </a:rPr>
              <a:t>Please feel free to step outside if you are finding it difficult and seek support from your manager.</a:t>
            </a:r>
          </a:p>
        </p:txBody>
      </p:sp>
      <p:pic>
        <p:nvPicPr>
          <p:cNvPr id="5" name="Picture 4">
            <a:extLst>
              <a:ext uri="{FF2B5EF4-FFF2-40B4-BE49-F238E27FC236}">
                <a16:creationId xmlns:a16="http://schemas.microsoft.com/office/drawing/2014/main" id="{F7B5CD1D-652F-B4F7-5B70-ED2DF8E315FE}"/>
              </a:ext>
            </a:extLst>
          </p:cNvPr>
          <p:cNvPicPr>
            <a:picLocks noChangeAspect="1"/>
          </p:cNvPicPr>
          <p:nvPr/>
        </p:nvPicPr>
        <p:blipFill>
          <a:blip r:embed="rId2"/>
          <a:stretch>
            <a:fillRect/>
          </a:stretch>
        </p:blipFill>
        <p:spPr>
          <a:xfrm>
            <a:off x="8232101" y="454228"/>
            <a:ext cx="2120940" cy="2180184"/>
          </a:xfrm>
          <a:prstGeom prst="rect">
            <a:avLst/>
          </a:prstGeom>
        </p:spPr>
      </p:pic>
    </p:spTree>
    <p:extLst>
      <p:ext uri="{BB962C8B-B14F-4D97-AF65-F5344CB8AC3E}">
        <p14:creationId xmlns:p14="http://schemas.microsoft.com/office/powerpoint/2010/main" val="2226000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52D7-9E75-94E0-CC4D-F3894AB8446F}"/>
              </a:ext>
            </a:extLst>
          </p:cNvPr>
          <p:cNvSpPr>
            <a:spLocks noGrp="1"/>
          </p:cNvSpPr>
          <p:nvPr>
            <p:ph type="ctrTitle"/>
          </p:nvPr>
        </p:nvSpPr>
        <p:spPr>
          <a:xfrm>
            <a:off x="1761931" y="76913"/>
            <a:ext cx="8796434" cy="760576"/>
          </a:xfrm>
        </p:spPr>
        <p:txBody>
          <a:bodyPr anchor="t">
            <a:normAutofit/>
          </a:bodyPr>
          <a:lstStyle/>
          <a:p>
            <a:r>
              <a:rPr lang="en-AU" sz="3300" b="1" dirty="0">
                <a:solidFill>
                  <a:schemeClr val="accent1">
                    <a:lumMod val="50000"/>
                  </a:schemeClr>
                </a:solidFill>
              </a:rPr>
              <a:t>Acknowledgement of Lived Experience</a:t>
            </a:r>
          </a:p>
        </p:txBody>
      </p:sp>
      <p:sp>
        <p:nvSpPr>
          <p:cNvPr id="6" name="Subtitle 5">
            <a:extLst>
              <a:ext uri="{FF2B5EF4-FFF2-40B4-BE49-F238E27FC236}">
                <a16:creationId xmlns:a16="http://schemas.microsoft.com/office/drawing/2014/main" id="{C8238057-AD43-0CDB-7304-2FF10401969B}"/>
              </a:ext>
            </a:extLst>
          </p:cNvPr>
          <p:cNvSpPr>
            <a:spLocks noGrp="1"/>
          </p:cNvSpPr>
          <p:nvPr>
            <p:ph type="subTitle" idx="1"/>
          </p:nvPr>
        </p:nvSpPr>
        <p:spPr>
          <a:xfrm>
            <a:off x="1848959" y="931493"/>
            <a:ext cx="8622377" cy="3013343"/>
          </a:xfrm>
        </p:spPr>
        <p:txBody>
          <a:bodyPr>
            <a:normAutofit fontScale="47500" lnSpcReduction="20000"/>
          </a:bodyPr>
          <a:lstStyle/>
          <a:p>
            <a:pPr>
              <a:lnSpc>
                <a:spcPct val="120000"/>
              </a:lnSpc>
              <a:spcBef>
                <a:spcPts val="450"/>
              </a:spcBef>
            </a:pPr>
            <a:r>
              <a:rPr lang="en-US" sz="5250" b="1" kern="100" dirty="0">
                <a:solidFill>
                  <a:schemeClr val="accent1">
                    <a:lumMod val="50000"/>
                  </a:schemeClr>
                </a:solidFill>
                <a:latin typeface="Arial" panose="020B0604020202020204" pitchFamily="34" charset="0"/>
                <a:ea typeface="Times New Roman" panose="02020603050405020304" pitchFamily="18" charset="0"/>
                <a:cs typeface="Times New Roman" panose="02020603050405020304" pitchFamily="18" charset="0"/>
              </a:rPr>
              <a:t>We know people with disabilities, their families, carers and supporters have lived experience of disability</a:t>
            </a:r>
            <a:endParaRPr lang="en-AU" sz="5250" b="1" kern="100" dirty="0">
              <a:solidFill>
                <a:schemeClr val="accent1">
                  <a:lumMod val="50000"/>
                </a:schemeClr>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20000"/>
              </a:lnSpc>
              <a:spcBef>
                <a:spcPts val="450"/>
              </a:spcBef>
              <a:spcAft>
                <a:spcPts val="750"/>
              </a:spcAft>
            </a:pPr>
            <a:r>
              <a:rPr lang="en-US" sz="2700" kern="1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4500" kern="1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We acknowledge that this experience is powerful. When we listen to them, we have a better understanding of what is important in their lives</a:t>
            </a:r>
            <a:endParaRPr lang="en-AU" sz="4500" kern="100" dirty="0">
              <a:solidFill>
                <a:schemeClr val="accent1">
                  <a:lumMod val="50000"/>
                </a:schemeClr>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20000"/>
              </a:lnSpc>
              <a:spcBef>
                <a:spcPts val="450"/>
              </a:spcBef>
              <a:spcAft>
                <a:spcPts val="750"/>
              </a:spcAft>
            </a:pPr>
            <a:r>
              <a:rPr lang="en-US" sz="4500" kern="1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They teach us how we can make our services more disability-inclusive. Through listening, and working together, we can make a difference  </a:t>
            </a:r>
            <a:endParaRPr lang="en-AU" sz="4500" kern="100" dirty="0">
              <a:solidFill>
                <a:schemeClr val="accent1">
                  <a:lumMod val="50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l"/>
            <a:endParaRPr lang="en-AU" sz="27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DC835AD-AF6A-A4CC-1DF0-DECA60C91336}"/>
              </a:ext>
            </a:extLst>
          </p:cNvPr>
          <p:cNvPicPr>
            <a:picLocks noChangeAspect="1"/>
          </p:cNvPicPr>
          <p:nvPr/>
        </p:nvPicPr>
        <p:blipFill>
          <a:blip r:embed="rId3"/>
          <a:stretch>
            <a:fillRect/>
          </a:stretch>
        </p:blipFill>
        <p:spPr>
          <a:xfrm>
            <a:off x="2793674" y="3429001"/>
            <a:ext cx="6604655" cy="3179656"/>
          </a:xfrm>
          <a:prstGeom prst="rect">
            <a:avLst/>
          </a:prstGeom>
          <a:ln w="3175" cap="sq">
            <a:solidFill>
              <a:schemeClr val="accent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0000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60BD-3316-43B1-2ED3-110F29942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F4C44-3411-ECCA-7515-34C63E51F80D}"/>
              </a:ext>
            </a:extLst>
          </p:cNvPr>
          <p:cNvSpPr>
            <a:spLocks noGrp="1"/>
          </p:cNvSpPr>
          <p:nvPr>
            <p:ph type="ctrTitle"/>
          </p:nvPr>
        </p:nvSpPr>
        <p:spPr>
          <a:xfrm>
            <a:off x="1761931" y="1095182"/>
            <a:ext cx="8796434" cy="2859011"/>
          </a:xfrm>
        </p:spPr>
        <p:txBody>
          <a:bodyPr anchor="t">
            <a:normAutofit/>
          </a:bodyPr>
          <a:lstStyle/>
          <a:p>
            <a:r>
              <a:rPr lang="en-AU" sz="3300" dirty="0">
                <a:solidFill>
                  <a:schemeClr val="accent1">
                    <a:lumMod val="50000"/>
                  </a:schemeClr>
                </a:solidFill>
                <a:latin typeface="Arial Rounded MT Bold" panose="020F0704030504030204" pitchFamily="34" charset="0"/>
              </a:rPr>
              <a:t>Question </a:t>
            </a:r>
          </a:p>
        </p:txBody>
      </p:sp>
      <p:sp>
        <p:nvSpPr>
          <p:cNvPr id="6" name="Subtitle 5">
            <a:extLst>
              <a:ext uri="{FF2B5EF4-FFF2-40B4-BE49-F238E27FC236}">
                <a16:creationId xmlns:a16="http://schemas.microsoft.com/office/drawing/2014/main" id="{53B02849-A47F-E522-4728-6184261847B0}"/>
              </a:ext>
            </a:extLst>
          </p:cNvPr>
          <p:cNvSpPr>
            <a:spLocks noGrp="1"/>
          </p:cNvSpPr>
          <p:nvPr>
            <p:ph type="subTitle" idx="1"/>
          </p:nvPr>
        </p:nvSpPr>
        <p:spPr>
          <a:xfrm>
            <a:off x="1761358" y="1781780"/>
            <a:ext cx="8668712" cy="1107816"/>
          </a:xfrm>
        </p:spPr>
        <p:txBody>
          <a:bodyPr>
            <a:normAutofit lnSpcReduction="10000"/>
          </a:bodyPr>
          <a:lstStyle/>
          <a:p>
            <a:r>
              <a:rPr lang="en-AU" sz="3600" dirty="0">
                <a:solidFill>
                  <a:schemeClr val="accent1">
                    <a:lumMod val="50000"/>
                  </a:schemeClr>
                </a:solidFill>
              </a:rPr>
              <a:t>What comes to mind when you hear the words palliative care?</a:t>
            </a:r>
          </a:p>
        </p:txBody>
      </p:sp>
      <p:pic>
        <p:nvPicPr>
          <p:cNvPr id="4" name="Picture 3">
            <a:extLst>
              <a:ext uri="{FF2B5EF4-FFF2-40B4-BE49-F238E27FC236}">
                <a16:creationId xmlns:a16="http://schemas.microsoft.com/office/drawing/2014/main" id="{34970809-D1EF-0930-EBD0-48657B283466}"/>
              </a:ext>
            </a:extLst>
          </p:cNvPr>
          <p:cNvPicPr>
            <a:picLocks noChangeAspect="1"/>
          </p:cNvPicPr>
          <p:nvPr/>
        </p:nvPicPr>
        <p:blipFill>
          <a:blip r:embed="rId3"/>
          <a:stretch>
            <a:fillRect/>
          </a:stretch>
        </p:blipFill>
        <p:spPr>
          <a:xfrm>
            <a:off x="3196978" y="3201495"/>
            <a:ext cx="5926338" cy="2172412"/>
          </a:xfrm>
          <a:prstGeom prst="rect">
            <a:avLst/>
          </a:prstGeom>
        </p:spPr>
      </p:pic>
    </p:spTree>
    <p:extLst>
      <p:ext uri="{BB962C8B-B14F-4D97-AF65-F5344CB8AC3E}">
        <p14:creationId xmlns:p14="http://schemas.microsoft.com/office/powerpoint/2010/main" val="3954078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alliative Care - What Is Palliative Care?">
            <a:hlinkClick r:id="" action="ppaction://media"/>
            <a:extLst>
              <a:ext uri="{FF2B5EF4-FFF2-40B4-BE49-F238E27FC236}">
                <a16:creationId xmlns:a16="http://schemas.microsoft.com/office/drawing/2014/main" id="{975A1522-CCF5-B108-74CF-8F51AA694B78}"/>
              </a:ext>
            </a:extLst>
          </p:cNvPr>
          <p:cNvPicPr>
            <a:picLocks noRot="1" noChangeAspect="1"/>
          </p:cNvPicPr>
          <p:nvPr>
            <a:videoFile r:link="rId1"/>
          </p:nvPr>
        </p:nvPicPr>
        <p:blipFill>
          <a:blip r:embed="rId3"/>
          <a:stretch>
            <a:fillRect/>
          </a:stretch>
        </p:blipFill>
        <p:spPr>
          <a:xfrm>
            <a:off x="1544242" y="857250"/>
            <a:ext cx="9103519" cy="5143500"/>
          </a:xfrm>
          <a:prstGeom prst="rect">
            <a:avLst/>
          </a:prstGeom>
        </p:spPr>
      </p:pic>
    </p:spTree>
    <p:extLst>
      <p:ext uri="{BB962C8B-B14F-4D97-AF65-F5344CB8AC3E}">
        <p14:creationId xmlns:p14="http://schemas.microsoft.com/office/powerpoint/2010/main" val="41691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23025"/>
            <a:ext cx="8894618" cy="682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81200" y="60032"/>
            <a:ext cx="8229600" cy="1357607"/>
          </a:xfrm>
        </p:spPr>
        <p:txBody>
          <a:bodyPr/>
          <a:lstStyle/>
          <a:p>
            <a:r>
              <a:rPr lang="en-AU" dirty="0">
                <a:solidFill>
                  <a:schemeClr val="accent1">
                    <a:lumMod val="50000"/>
                  </a:schemeClr>
                </a:solidFill>
                <a:latin typeface="Arial" panose="020B0604020202020204" pitchFamily="34" charset="0"/>
                <a:cs typeface="Arial" panose="020B0604020202020204" pitchFamily="34" charset="0"/>
              </a:rPr>
              <a:t>What is Palliative Care</a:t>
            </a:r>
          </a:p>
        </p:txBody>
      </p:sp>
      <p:sp>
        <p:nvSpPr>
          <p:cNvPr id="3" name="Rectangle 2"/>
          <p:cNvSpPr/>
          <p:nvPr/>
        </p:nvSpPr>
        <p:spPr>
          <a:xfrm>
            <a:off x="1910080" y="1242061"/>
            <a:ext cx="8508538" cy="3539430"/>
          </a:xfrm>
          <a:prstGeom prst="rect">
            <a:avLst/>
          </a:prstGeom>
        </p:spPr>
        <p:txBody>
          <a:bodyPr wrap="square">
            <a:spAutoFit/>
          </a:bodyPr>
          <a:lstStyle/>
          <a:p>
            <a:r>
              <a:rPr lang="en-AU" sz="2800" dirty="0">
                <a:solidFill>
                  <a:srgbClr val="4F81BD">
                    <a:lumMod val="50000"/>
                  </a:srgbClr>
                </a:solidFill>
                <a:latin typeface="Calibri"/>
              </a:rPr>
              <a:t>Palliative care is an approach that improves the </a:t>
            </a:r>
            <a:r>
              <a:rPr lang="en-AU" sz="2800" b="1" i="1" dirty="0">
                <a:solidFill>
                  <a:srgbClr val="4F81BD">
                    <a:lumMod val="50000"/>
                  </a:srgbClr>
                </a:solidFill>
                <a:latin typeface="Calibri"/>
              </a:rPr>
              <a:t>quality of life of patients </a:t>
            </a:r>
            <a:r>
              <a:rPr lang="en-AU" sz="2800" dirty="0">
                <a:solidFill>
                  <a:srgbClr val="4F81BD">
                    <a:lumMod val="50000"/>
                  </a:srgbClr>
                </a:solidFill>
                <a:latin typeface="Calibri"/>
              </a:rPr>
              <a:t>(adults and children) and their families who are facing problems associated with </a:t>
            </a:r>
            <a:r>
              <a:rPr lang="en-AU" sz="2800" b="1" i="1" dirty="0">
                <a:solidFill>
                  <a:srgbClr val="4F81BD">
                    <a:lumMod val="50000"/>
                  </a:srgbClr>
                </a:solidFill>
                <a:latin typeface="Calibri"/>
              </a:rPr>
              <a:t>life-threatening illness. </a:t>
            </a:r>
          </a:p>
          <a:p>
            <a:r>
              <a:rPr lang="en-AU" sz="2800" dirty="0">
                <a:solidFill>
                  <a:srgbClr val="4F81BD">
                    <a:lumMod val="50000"/>
                  </a:srgbClr>
                </a:solidFill>
                <a:latin typeface="Calibri"/>
              </a:rPr>
              <a:t>It prevents and </a:t>
            </a:r>
            <a:r>
              <a:rPr lang="en-AU" sz="2800" b="1" i="1" dirty="0">
                <a:solidFill>
                  <a:srgbClr val="4F81BD">
                    <a:lumMod val="50000"/>
                  </a:srgbClr>
                </a:solidFill>
                <a:latin typeface="Calibri"/>
              </a:rPr>
              <a:t>relieves suffering </a:t>
            </a:r>
            <a:r>
              <a:rPr lang="en-AU" sz="2800" dirty="0">
                <a:solidFill>
                  <a:srgbClr val="4F81BD">
                    <a:lumMod val="50000"/>
                  </a:srgbClr>
                </a:solidFill>
                <a:latin typeface="Calibri"/>
              </a:rPr>
              <a:t>through the early identification, correct assessment and treatment of pain and other problems, whether </a:t>
            </a:r>
            <a:r>
              <a:rPr lang="en-AU" sz="2800" b="1" i="1" dirty="0">
                <a:solidFill>
                  <a:srgbClr val="4F81BD">
                    <a:lumMod val="50000"/>
                  </a:srgbClr>
                </a:solidFill>
                <a:latin typeface="Calibri"/>
              </a:rPr>
              <a:t>physical, psychosocial or spiritual</a:t>
            </a:r>
            <a:r>
              <a:rPr lang="en-AU" sz="2800" dirty="0">
                <a:solidFill>
                  <a:srgbClr val="4F81BD">
                    <a:lumMod val="50000"/>
                  </a:srgbClr>
                </a:solidFill>
                <a:latin typeface="Calibri"/>
              </a:rPr>
              <a:t>.                                                                      </a:t>
            </a:r>
            <a:r>
              <a:rPr lang="en-AU" sz="2000" dirty="0">
                <a:solidFill>
                  <a:prstClr val="black"/>
                </a:solidFill>
                <a:latin typeface="Calibri"/>
              </a:rPr>
              <a:t>(WHO, 2002)</a:t>
            </a:r>
          </a:p>
        </p:txBody>
      </p:sp>
      <p:pic>
        <p:nvPicPr>
          <p:cNvPr id="7" name="Picture 6" descr="A logo for a health district&#10;&#10;Description automatically generated">
            <a:extLst>
              <a:ext uri="{FF2B5EF4-FFF2-40B4-BE49-F238E27FC236}">
                <a16:creationId xmlns:a16="http://schemas.microsoft.com/office/drawing/2014/main" id="{3887E1F3-F679-EA7D-097F-F929AC1BFCBB}"/>
              </a:ext>
            </a:extLst>
          </p:cNvPr>
          <p:cNvPicPr>
            <a:picLocks noChangeAspect="1"/>
          </p:cNvPicPr>
          <p:nvPr/>
        </p:nvPicPr>
        <p:blipFill>
          <a:blip r:embed="rId4"/>
          <a:stretch>
            <a:fillRect/>
          </a:stretch>
        </p:blipFill>
        <p:spPr>
          <a:xfrm>
            <a:off x="9054384" y="4878898"/>
            <a:ext cx="1227536" cy="184173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0"/>
            <a:ext cx="8894618" cy="682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solidFill>
                  <a:schemeClr val="accent1">
                    <a:lumMod val="50000"/>
                  </a:schemeClr>
                </a:solidFill>
                <a:latin typeface="Arial" panose="020B0604020202020204" pitchFamily="34" charset="0"/>
                <a:cs typeface="Arial" panose="020B0604020202020204" pitchFamily="34" charset="0"/>
              </a:rPr>
              <a:t>What is Palliative Care</a:t>
            </a:r>
          </a:p>
        </p:txBody>
      </p:sp>
      <p:sp>
        <p:nvSpPr>
          <p:cNvPr id="4" name="Subtitle 2">
            <a:extLst>
              <a:ext uri="{FF2B5EF4-FFF2-40B4-BE49-F238E27FC236}">
                <a16:creationId xmlns:a16="http://schemas.microsoft.com/office/drawing/2014/main" id="{F3EF1086-CF38-4AAF-3775-7719EB2E0893}"/>
              </a:ext>
            </a:extLst>
          </p:cNvPr>
          <p:cNvSpPr txBox="1">
            <a:spLocks/>
          </p:cNvSpPr>
          <p:nvPr/>
        </p:nvSpPr>
        <p:spPr>
          <a:xfrm>
            <a:off x="1773382" y="1229360"/>
            <a:ext cx="8643098" cy="425704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spcBef>
                <a:spcPct val="30000"/>
              </a:spcBef>
              <a:spcAft>
                <a:spcPct val="0"/>
              </a:spcAft>
              <a:buNone/>
            </a:pPr>
            <a:r>
              <a:rPr lang="en-AU" dirty="0">
                <a:solidFill>
                  <a:srgbClr val="4F81BD">
                    <a:lumMod val="50000"/>
                  </a:srgbClr>
                </a:solidFill>
                <a:latin typeface="Calibri"/>
              </a:rPr>
              <a:t>“Palliative Care no longer means helping people </a:t>
            </a:r>
          </a:p>
          <a:p>
            <a:pPr marL="0" indent="0" algn="ctr">
              <a:spcBef>
                <a:spcPct val="30000"/>
              </a:spcBef>
              <a:spcAft>
                <a:spcPct val="0"/>
              </a:spcAft>
              <a:buNone/>
            </a:pPr>
            <a:r>
              <a:rPr lang="en-AU" dirty="0">
                <a:solidFill>
                  <a:srgbClr val="4F81BD">
                    <a:lumMod val="50000"/>
                  </a:srgbClr>
                </a:solidFill>
                <a:latin typeface="Calibri"/>
              </a:rPr>
              <a:t>die well, it means helping people and their  </a:t>
            </a:r>
          </a:p>
          <a:p>
            <a:pPr marL="0" indent="0" algn="ctr">
              <a:spcBef>
                <a:spcPct val="30000"/>
              </a:spcBef>
              <a:spcAft>
                <a:spcPct val="0"/>
              </a:spcAft>
              <a:buNone/>
            </a:pPr>
            <a:r>
              <a:rPr lang="en-AU" dirty="0">
                <a:solidFill>
                  <a:srgbClr val="4F81BD">
                    <a:lumMod val="50000"/>
                  </a:srgbClr>
                </a:solidFill>
                <a:latin typeface="Calibri"/>
              </a:rPr>
              <a:t>families live well and then when the time is</a:t>
            </a:r>
          </a:p>
          <a:p>
            <a:pPr marL="0" indent="0" algn="ctr">
              <a:spcBef>
                <a:spcPct val="30000"/>
              </a:spcBef>
              <a:spcAft>
                <a:spcPct val="0"/>
              </a:spcAft>
              <a:buNone/>
            </a:pPr>
            <a:r>
              <a:rPr lang="en-AU" dirty="0">
                <a:solidFill>
                  <a:srgbClr val="4F81BD">
                    <a:lumMod val="50000"/>
                  </a:srgbClr>
                </a:solidFill>
                <a:latin typeface="Calibri"/>
              </a:rPr>
              <a:t>certain, helping them to die gently” </a:t>
            </a:r>
          </a:p>
          <a:p>
            <a:pPr algn="r">
              <a:spcBef>
                <a:spcPct val="30000"/>
              </a:spcBef>
              <a:spcAft>
                <a:spcPct val="0"/>
              </a:spcAft>
            </a:pPr>
            <a:endParaRPr lang="en-AU" b="1" u="sng" dirty="0">
              <a:solidFill>
                <a:prstClr val="black"/>
              </a:solidFill>
              <a:latin typeface="Calibri"/>
            </a:endParaRPr>
          </a:p>
          <a:p>
            <a:pPr marL="0" indent="0" algn="r">
              <a:spcBef>
                <a:spcPct val="30000"/>
              </a:spcBef>
              <a:spcAft>
                <a:spcPct val="0"/>
              </a:spcAft>
              <a:buNone/>
            </a:pPr>
            <a:r>
              <a:rPr lang="en-AU" b="1" u="sng" dirty="0">
                <a:solidFill>
                  <a:prstClr val="black"/>
                </a:solidFill>
                <a:latin typeface="Calibri"/>
              </a:rPr>
              <a:t>Mattie Stepanek (1990-2007)</a:t>
            </a:r>
            <a:endParaRPr lang="en-AU" b="1" u="sng" dirty="0">
              <a:solidFill>
                <a:prstClr val="black"/>
              </a:solidFill>
              <a:latin typeface="Palatino Linotype" pitchFamily="18" charset="0"/>
            </a:endParaRPr>
          </a:p>
          <a:p>
            <a:pPr algn="just"/>
            <a:endParaRPr lang="en-AU" b="1" dirty="0">
              <a:solidFill>
                <a:prstClr val="black"/>
              </a:solidFill>
              <a:latin typeface="Calibri"/>
            </a:endParaRPr>
          </a:p>
        </p:txBody>
      </p:sp>
      <p:pic>
        <p:nvPicPr>
          <p:cNvPr id="5" name="Picture 4">
            <a:extLst>
              <a:ext uri="{FF2B5EF4-FFF2-40B4-BE49-F238E27FC236}">
                <a16:creationId xmlns:a16="http://schemas.microsoft.com/office/drawing/2014/main" id="{86421D45-55E2-1E9C-E903-686F1491FF63}"/>
              </a:ext>
            </a:extLst>
          </p:cNvPr>
          <p:cNvPicPr>
            <a:picLocks noChangeAspect="1"/>
          </p:cNvPicPr>
          <p:nvPr/>
        </p:nvPicPr>
        <p:blipFill>
          <a:blip r:embed="rId4"/>
          <a:stretch>
            <a:fillRect/>
          </a:stretch>
        </p:blipFill>
        <p:spPr>
          <a:xfrm>
            <a:off x="2244263" y="3727972"/>
            <a:ext cx="2439497" cy="2987789"/>
          </a:xfrm>
          <a:prstGeom prst="rect">
            <a:avLst/>
          </a:prstGeom>
        </p:spPr>
      </p:pic>
      <p:pic>
        <p:nvPicPr>
          <p:cNvPr id="3" name="Picture 2">
            <a:extLst>
              <a:ext uri="{FF2B5EF4-FFF2-40B4-BE49-F238E27FC236}">
                <a16:creationId xmlns:a16="http://schemas.microsoft.com/office/drawing/2014/main" id="{A18F0714-3ED1-89EE-2F6E-0E77555618F7}"/>
              </a:ext>
            </a:extLst>
          </p:cNvPr>
          <p:cNvPicPr>
            <a:picLocks noChangeAspect="1"/>
          </p:cNvPicPr>
          <p:nvPr/>
        </p:nvPicPr>
        <p:blipFill>
          <a:blip r:embed="rId5"/>
          <a:stretch>
            <a:fillRect/>
          </a:stretch>
        </p:blipFill>
        <p:spPr>
          <a:xfrm>
            <a:off x="9081878" y="4992462"/>
            <a:ext cx="1243692" cy="1865538"/>
          </a:xfrm>
          <a:prstGeom prst="rect">
            <a:avLst/>
          </a:prstGeom>
        </p:spPr>
      </p:pic>
    </p:spTree>
    <p:extLst>
      <p:ext uri="{BB962C8B-B14F-4D97-AF65-F5344CB8AC3E}">
        <p14:creationId xmlns:p14="http://schemas.microsoft.com/office/powerpoint/2010/main" val="3254773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C5CB-D263-A8ED-28E8-1320AB634D48}"/>
              </a:ext>
            </a:extLst>
          </p:cNvPr>
          <p:cNvSpPr>
            <a:spLocks noGrp="1"/>
          </p:cNvSpPr>
          <p:nvPr>
            <p:ph type="title"/>
          </p:nvPr>
        </p:nvSpPr>
        <p:spPr/>
        <p:txBody>
          <a:bodyPr>
            <a:normAutofit/>
          </a:bodyPr>
          <a:lstStyle/>
          <a:p>
            <a:pPr algn="ctr"/>
            <a:r>
              <a:rPr lang="en-AU" dirty="0">
                <a:solidFill>
                  <a:schemeClr val="accent1">
                    <a:lumMod val="50000"/>
                  </a:schemeClr>
                </a:solidFill>
              </a:rPr>
              <a:t>SESLHD Palliative Care Use Before Death</a:t>
            </a:r>
          </a:p>
        </p:txBody>
      </p:sp>
      <p:pic>
        <p:nvPicPr>
          <p:cNvPr id="5" name="Content Placeholder 4">
            <a:extLst>
              <a:ext uri="{FF2B5EF4-FFF2-40B4-BE49-F238E27FC236}">
                <a16:creationId xmlns:a16="http://schemas.microsoft.com/office/drawing/2014/main" id="{A9430F78-BF8A-1E90-D38B-DEB6EB928A86}"/>
              </a:ext>
            </a:extLst>
          </p:cNvPr>
          <p:cNvPicPr>
            <a:picLocks noGrp="1" noChangeAspect="1"/>
          </p:cNvPicPr>
          <p:nvPr>
            <p:ph idx="1"/>
          </p:nvPr>
        </p:nvPicPr>
        <p:blipFill>
          <a:blip r:embed="rId3"/>
          <a:stretch>
            <a:fillRect/>
          </a:stretch>
        </p:blipFill>
        <p:spPr>
          <a:xfrm>
            <a:off x="3317935" y="1645253"/>
            <a:ext cx="5556130" cy="483301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0471F2B6-55FC-C330-2601-F8D465BC2239}"/>
              </a:ext>
            </a:extLst>
          </p:cNvPr>
          <p:cNvPicPr>
            <a:picLocks noChangeAspect="1"/>
          </p:cNvPicPr>
          <p:nvPr/>
        </p:nvPicPr>
        <p:blipFill>
          <a:blip r:embed="rId4"/>
          <a:stretch>
            <a:fillRect/>
          </a:stretch>
        </p:blipFill>
        <p:spPr>
          <a:xfrm>
            <a:off x="9184428" y="4717824"/>
            <a:ext cx="1243692" cy="1865538"/>
          </a:xfrm>
          <a:prstGeom prst="rect">
            <a:avLst/>
          </a:prstGeom>
        </p:spPr>
      </p:pic>
    </p:spTree>
    <p:extLst>
      <p:ext uri="{BB962C8B-B14F-4D97-AF65-F5344CB8AC3E}">
        <p14:creationId xmlns:p14="http://schemas.microsoft.com/office/powerpoint/2010/main" val="2247098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ED8F-A1C5-95AC-E70A-89610CED0180}"/>
              </a:ext>
            </a:extLst>
          </p:cNvPr>
          <p:cNvSpPr>
            <a:spLocks noGrp="1"/>
          </p:cNvSpPr>
          <p:nvPr>
            <p:ph type="title"/>
          </p:nvPr>
        </p:nvSpPr>
        <p:spPr>
          <a:xfrm>
            <a:off x="1580560" y="1015510"/>
            <a:ext cx="8979032" cy="775934"/>
          </a:xfrm>
        </p:spPr>
        <p:txBody>
          <a:bodyPr>
            <a:normAutofit fontScale="90000"/>
          </a:bodyPr>
          <a:lstStyle/>
          <a:p>
            <a:pPr algn="ctr"/>
            <a:r>
              <a:rPr lang="en-AU" dirty="0">
                <a:solidFill>
                  <a:schemeClr val="accent1">
                    <a:lumMod val="50000"/>
                  </a:schemeClr>
                </a:solidFill>
              </a:rPr>
              <a:t>Location of People with Intellectual Disability in SESLHD </a:t>
            </a:r>
            <a:br>
              <a:rPr lang="en-AU" dirty="0">
                <a:solidFill>
                  <a:schemeClr val="accent2">
                    <a:lumMod val="50000"/>
                  </a:schemeClr>
                </a:solidFill>
              </a:rPr>
            </a:br>
            <a:r>
              <a:rPr lang="en-AU" dirty="0">
                <a:solidFill>
                  <a:schemeClr val="accent2">
                    <a:lumMod val="50000"/>
                  </a:schemeClr>
                </a:solidFill>
              </a:rPr>
              <a:t>2001-2018</a:t>
            </a:r>
          </a:p>
        </p:txBody>
      </p:sp>
      <p:pic>
        <p:nvPicPr>
          <p:cNvPr id="5" name="Content Placeholder 4">
            <a:extLst>
              <a:ext uri="{FF2B5EF4-FFF2-40B4-BE49-F238E27FC236}">
                <a16:creationId xmlns:a16="http://schemas.microsoft.com/office/drawing/2014/main" id="{F046EC6D-DDE5-591F-109C-463AF854FDC3}"/>
              </a:ext>
            </a:extLst>
          </p:cNvPr>
          <p:cNvPicPr preferRelativeResize="0">
            <a:picLocks noGrp="1"/>
          </p:cNvPicPr>
          <p:nvPr>
            <p:ph idx="1"/>
          </p:nvPr>
        </p:nvPicPr>
        <p:blipFill>
          <a:blip r:embed="rId3"/>
          <a:stretch>
            <a:fillRect/>
          </a:stretch>
        </p:blipFill>
        <p:spPr>
          <a:xfrm>
            <a:off x="3283529" y="1791445"/>
            <a:ext cx="6096000" cy="4116269"/>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750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CF06254-802C-F174-DEB9-7637A3F179DD}"/>
              </a:ext>
            </a:extLst>
          </p:cNvPr>
          <p:cNvGraphicFramePr>
            <a:graphicFrameLocks noGrp="1"/>
          </p:cNvGraphicFramePr>
          <p:nvPr>
            <p:extLst>
              <p:ext uri="{D42A27DB-BD31-4B8C-83A1-F6EECF244321}">
                <p14:modId xmlns:p14="http://schemas.microsoft.com/office/powerpoint/2010/main" val="2426934928"/>
              </p:ext>
            </p:extLst>
          </p:nvPr>
        </p:nvGraphicFramePr>
        <p:xfrm>
          <a:off x="1" y="-28754"/>
          <a:ext cx="12192000" cy="6886751"/>
        </p:xfrm>
        <a:graphic>
          <a:graphicData uri="http://schemas.openxmlformats.org/drawingml/2006/table">
            <a:tbl>
              <a:tblPr/>
              <a:tblGrid>
                <a:gridCol w="1214845">
                  <a:extLst>
                    <a:ext uri="{9D8B030D-6E8A-4147-A177-3AD203B41FA5}">
                      <a16:colId xmlns:a16="http://schemas.microsoft.com/office/drawing/2014/main" val="3951906881"/>
                    </a:ext>
                  </a:extLst>
                </a:gridCol>
                <a:gridCol w="9692640">
                  <a:extLst>
                    <a:ext uri="{9D8B030D-6E8A-4147-A177-3AD203B41FA5}">
                      <a16:colId xmlns:a16="http://schemas.microsoft.com/office/drawing/2014/main" val="3129938052"/>
                    </a:ext>
                  </a:extLst>
                </a:gridCol>
                <a:gridCol w="1095290">
                  <a:extLst>
                    <a:ext uri="{9D8B030D-6E8A-4147-A177-3AD203B41FA5}">
                      <a16:colId xmlns:a16="http://schemas.microsoft.com/office/drawing/2014/main" val="3919257610"/>
                    </a:ext>
                  </a:extLst>
                </a:gridCol>
                <a:gridCol w="189225">
                  <a:extLst>
                    <a:ext uri="{9D8B030D-6E8A-4147-A177-3AD203B41FA5}">
                      <a16:colId xmlns:a16="http://schemas.microsoft.com/office/drawing/2014/main" val="3523548633"/>
                    </a:ext>
                  </a:extLst>
                </a:gridCol>
              </a:tblGrid>
              <a:tr h="626183">
                <a:tc gridSpan="2">
                  <a:txBody>
                    <a:bodyPr/>
                    <a:lstStyle/>
                    <a:p>
                      <a:pPr algn="l" rtl="0" fontAlgn="base"/>
                      <a:r>
                        <a:rPr lang="en-AU" sz="2400" b="1" i="0">
                          <a:solidFill>
                            <a:srgbClr val="44546A"/>
                          </a:solidFill>
                          <a:effectLst/>
                          <a:latin typeface="Arial"/>
                          <a:cs typeface="Arial"/>
                        </a:rPr>
                        <a:t>Session Plan &amp; Learning Outcomes: </a:t>
                      </a:r>
                      <a:endParaRPr lang="en-AU" sz="2400" b="1" i="0">
                        <a:solidFill>
                          <a:srgbClr val="FFFFFF"/>
                        </a:solidFill>
                        <a:effectLst/>
                        <a:latin typeface="Arial"/>
                        <a:cs typeface="Arial"/>
                      </a:endParaRPr>
                    </a:p>
                  </a:txBody>
                  <a:tcPr marL="61576" marR="61576" marT="30788" marB="30788">
                    <a:lnL w="7620" cap="flat" cmpd="sng" algn="ctr">
                      <a:solidFill>
                        <a:srgbClr val="FFFFFF"/>
                      </a:solidFill>
                      <a:prstDash val="solid"/>
                      <a:round/>
                      <a:headEnd type="none" w="med" len="med"/>
                      <a:tailEnd type="none" w="med" len="med"/>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hMerge="1">
                  <a:txBody>
                    <a:bodyPr/>
                    <a:lstStyle/>
                    <a:p>
                      <a:endParaRPr lang="en-AU"/>
                    </a:p>
                  </a:txBody>
                  <a:tcPr/>
                </a:tc>
                <a:tc>
                  <a:txBody>
                    <a:bodyPr/>
                    <a:lstStyle/>
                    <a:p>
                      <a:pPr algn="ctr" fontAlgn="t"/>
                      <a:endParaRPr lang="en-AU" sz="1800" b="1">
                        <a:effectLst/>
                        <a:latin typeface="Arial"/>
                        <a:cs typeface="Arial"/>
                      </a:endParaRPr>
                    </a:p>
                    <a:p>
                      <a:pPr algn="l" rtl="0" fontAlgn="base"/>
                      <a:endParaRPr lang="en-AU" sz="1800" b="1" i="0">
                        <a:solidFill>
                          <a:srgbClr val="FFFFFF"/>
                        </a:solidFill>
                        <a:effectLst/>
                        <a:latin typeface="Arial"/>
                        <a:cs typeface="Arial"/>
                      </a:endParaRPr>
                    </a:p>
                  </a:txBody>
                  <a:tcPr marL="61576" marR="61576" marT="30788" marB="30788">
                    <a:lnL>
                      <a:noFill/>
                    </a:lnL>
                    <a:lnR w="7620" cap="flat" cmpd="sng" algn="ctr">
                      <a:no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a:txBody>
                    <a:bodyPr/>
                    <a:lstStyle/>
                    <a:p>
                      <a:pPr algn="l" rtl="0" fontAlgn="base"/>
                      <a:endParaRPr lang="en-AU" sz="1800" b="1" i="0">
                        <a:solidFill>
                          <a:srgbClr val="FFFFFF"/>
                        </a:solidFill>
                        <a:effectLst/>
                        <a:latin typeface="Arial"/>
                        <a:cs typeface="Arial"/>
                      </a:endParaRPr>
                    </a:p>
                  </a:txBody>
                  <a:tcPr marL="61576" marR="61576" marT="30788" marB="30788">
                    <a:lnL>
                      <a:noFill/>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2993794230"/>
                  </a:ext>
                </a:extLst>
              </a:tr>
              <a:tr h="1314290">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1</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lvl="0" indent="-285750">
                        <a:buFont typeface="Arial" panose="020B0604020202020204" pitchFamily="34" charset="0"/>
                        <a:buChar char="•"/>
                      </a:pPr>
                      <a:r>
                        <a:rPr lang="en-AU" sz="1600" b="1">
                          <a:latin typeface="Arial"/>
                          <a:cs typeface="Arial"/>
                        </a:rPr>
                        <a:t>Health issues experienced by people with intellectual disability in Australia </a:t>
                      </a:r>
                    </a:p>
                    <a:p>
                      <a:pPr marL="285750" lvl="0" indent="-285750">
                        <a:buFont typeface="Arial" panose="020B0604020202020204" pitchFamily="34" charset="0"/>
                        <a:buChar char="•"/>
                      </a:pPr>
                      <a:r>
                        <a:rPr lang="en-AU" sz="1600" b="1">
                          <a:latin typeface="Arial"/>
                          <a:cs typeface="Arial"/>
                        </a:rPr>
                        <a:t>Increase understanding of preventive health for people with intellectual disability</a:t>
                      </a:r>
                    </a:p>
                    <a:p>
                      <a:pPr marL="285750" lvl="0" indent="-285750">
                        <a:buFont typeface="Arial" panose="020B0604020202020204" pitchFamily="34" charset="0"/>
                        <a:buChar char="•"/>
                      </a:pPr>
                      <a:r>
                        <a:rPr lang="en-AU" sz="1600" b="1">
                          <a:latin typeface="Arial"/>
                          <a:cs typeface="Arial"/>
                        </a:rPr>
                        <a:t>Understand the Roles and responsibilities of the support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a:latin typeface="Arial"/>
                          <a:cs typeface="Arial"/>
                        </a:rPr>
                        <a:t>Learn what reasonable adjustment means and develop a one- page health profile to include this information  </a:t>
                      </a: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AU" sz="1600" b="1" i="1">
                          <a:solidFill>
                            <a:srgbClr val="18304C"/>
                          </a:solidFill>
                          <a:effectLst/>
                          <a:latin typeface="Arial"/>
                          <a:cs typeface="Arial"/>
                        </a:rPr>
                        <a:t>9.15am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762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1271631073"/>
                  </a:ext>
                </a:extLst>
              </a:tr>
              <a:tr h="563628">
                <a:tc>
                  <a:txBody>
                    <a:bodyPr/>
                    <a:lstStyle/>
                    <a:p>
                      <a:pPr fontAlgn="t"/>
                      <a:endParaRPr lang="en-AU" sz="1600" b="1">
                        <a:effectLst/>
                        <a:latin typeface="Arial"/>
                        <a:cs typeface="Arial"/>
                      </a:endParaRPr>
                    </a:p>
                    <a:p>
                      <a:pPr algn="l" rtl="0" fontAlgn="base"/>
                      <a:endParaRPr lang="en-AU" sz="1600" b="1" i="0">
                        <a:solidFill>
                          <a:srgbClr val="FFFFFF"/>
                        </a:solidFill>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r>
                        <a:rPr lang="en-AU" sz="1600" b="1" i="1">
                          <a:effectLst/>
                          <a:latin typeface="Arial"/>
                          <a:cs typeface="Arial"/>
                        </a:rPr>
                        <a:t>Morning tea</a:t>
                      </a:r>
                      <a:endParaRPr lang="en-AU" sz="16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C3D5EB"/>
                    </a:solidFill>
                  </a:tcPr>
                </a:tc>
                <a:tc>
                  <a:txBody>
                    <a:bodyPr/>
                    <a:lstStyle/>
                    <a:p>
                      <a:pPr algn="r" fontAlgn="t"/>
                      <a:r>
                        <a:rPr lang="en-AU" sz="1600" b="1" i="1">
                          <a:solidFill>
                            <a:srgbClr val="18304C"/>
                          </a:solidFill>
                          <a:effectLst/>
                          <a:latin typeface="Arial"/>
                          <a:cs typeface="Arial"/>
                        </a:rPr>
                        <a:t>10:50am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844964939"/>
                  </a:ext>
                </a:extLst>
              </a:tr>
              <a:tr h="563628">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2</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lvl="0" indent="-285750">
                        <a:buFont typeface="Arial" panose="020B0604020202020204" pitchFamily="34" charset="0"/>
                        <a:buChar char="•"/>
                      </a:pPr>
                      <a:r>
                        <a:rPr lang="en-AU" sz="1600" b="1">
                          <a:latin typeface="Arial"/>
                          <a:cs typeface="Arial"/>
                        </a:rPr>
                        <a:t>The Annual Health Assessment Process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latin typeface="Arial"/>
                          <a:cs typeface="Arial"/>
                        </a:rPr>
                        <a:t>Explore approaches to palliative and end of life care with Maria Heaton </a:t>
                      </a:r>
                      <a:endParaRPr lang="en-AU" sz="1600" b="1">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US" sz="1600" b="1" i="1">
                          <a:solidFill>
                            <a:srgbClr val="18304C"/>
                          </a:solidFill>
                          <a:effectLst/>
                          <a:latin typeface="Arial"/>
                          <a:cs typeface="Arial"/>
                        </a:rPr>
                        <a:t>11:00am</a:t>
                      </a:r>
                      <a:endParaRPr lang="en-AU" sz="1600" b="1" i="1">
                        <a:solidFill>
                          <a:srgbClr val="18304C"/>
                        </a:solidFill>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024148719"/>
                  </a:ext>
                </a:extLst>
              </a:tr>
              <a:tr h="563628">
                <a:tc>
                  <a:txBody>
                    <a:bodyPr/>
                    <a:lstStyle/>
                    <a:p>
                      <a:pPr fontAlgn="t"/>
                      <a:endParaRPr lang="en-AU" sz="1600" b="1">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spcBef>
                          <a:spcPts val="300"/>
                        </a:spcBef>
                        <a:spcAft>
                          <a:spcPts val="300"/>
                        </a:spcAft>
                      </a:pPr>
                      <a:endParaRPr lang="en-AU" sz="300" b="1" i="1">
                        <a:effectLst/>
                        <a:latin typeface="Arial"/>
                        <a:cs typeface="Arial"/>
                      </a:endParaRPr>
                    </a:p>
                    <a:p>
                      <a:pPr algn="r" rtl="0" fontAlgn="base">
                        <a:spcBef>
                          <a:spcPts val="300"/>
                        </a:spcBef>
                        <a:spcAft>
                          <a:spcPts val="300"/>
                        </a:spcAft>
                      </a:pPr>
                      <a:r>
                        <a:rPr lang="en-AU" sz="1600" b="1" i="1">
                          <a:effectLst/>
                          <a:latin typeface="Arial"/>
                          <a:cs typeface="Arial"/>
                        </a:rPr>
                        <a:t>Lunch and networking</a:t>
                      </a:r>
                    </a:p>
                    <a:p>
                      <a:pPr algn="r" rtl="0" fontAlgn="base">
                        <a:spcBef>
                          <a:spcPts val="300"/>
                        </a:spcBef>
                        <a:spcAft>
                          <a:spcPts val="300"/>
                        </a:spcAft>
                      </a:pPr>
                      <a:endParaRPr lang="en-AU" sz="3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C3D5EB"/>
                    </a:solidFill>
                  </a:tcPr>
                </a:tc>
                <a:tc>
                  <a:txBody>
                    <a:bodyPr/>
                    <a:lstStyle/>
                    <a:p>
                      <a:pPr algn="r" fontAlgn="t">
                        <a:spcBef>
                          <a:spcPts val="300"/>
                        </a:spcBef>
                        <a:spcAft>
                          <a:spcPts val="300"/>
                        </a:spcAft>
                      </a:pPr>
                      <a:endParaRPr lang="en-AU" sz="300" b="1" i="1">
                        <a:solidFill>
                          <a:srgbClr val="18304C"/>
                        </a:solidFill>
                        <a:effectLst/>
                        <a:latin typeface="Arial"/>
                        <a:cs typeface="Arial"/>
                      </a:endParaRPr>
                    </a:p>
                    <a:p>
                      <a:pPr algn="r" fontAlgn="t">
                        <a:spcBef>
                          <a:spcPts val="300"/>
                        </a:spcBef>
                        <a:spcAft>
                          <a:spcPts val="300"/>
                        </a:spcAft>
                      </a:pPr>
                      <a:r>
                        <a:rPr lang="en-AU" sz="1600" b="1" i="1">
                          <a:solidFill>
                            <a:srgbClr val="18304C"/>
                          </a:solidFill>
                          <a:effectLst/>
                          <a:latin typeface="Arial"/>
                          <a:cs typeface="Arial"/>
                        </a:rPr>
                        <a:t>12:50pm</a:t>
                      </a:r>
                    </a:p>
                    <a:p>
                      <a:pPr algn="r" fontAlgn="t">
                        <a:spcBef>
                          <a:spcPts val="300"/>
                        </a:spcBef>
                        <a:spcAft>
                          <a:spcPts val="300"/>
                        </a:spcAft>
                      </a:pPr>
                      <a:endParaRPr lang="en-AU" sz="300" b="1" i="1">
                        <a:solidFill>
                          <a:srgbClr val="18304C"/>
                        </a:solidFill>
                        <a:effectLst/>
                        <a:latin typeface="Arial"/>
                        <a:cs typeface="Arial"/>
                      </a:endParaRPr>
                    </a:p>
                  </a:txBody>
                  <a:tcPr marL="61576" marR="61576" marT="30788" marB="30788">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fontAlgn="t">
                        <a:spcBef>
                          <a:spcPts val="1800"/>
                        </a:spcBef>
                        <a:spcAft>
                          <a:spcPts val="1800"/>
                        </a:spcAft>
                      </a:pPr>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2177186820"/>
                  </a:ext>
                </a:extLst>
              </a:tr>
              <a:tr h="1064069">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3</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lvl="0" indent="-285750">
                        <a:buFont typeface="Arial" panose="020B0604020202020204" pitchFamily="34" charset="0"/>
                        <a:buChar char="•"/>
                      </a:pPr>
                      <a:r>
                        <a:rPr lang="en-AU" sz="1600" b="1">
                          <a:latin typeface="Arial"/>
                          <a:cs typeface="Arial"/>
                        </a:rPr>
                        <a:t>Learn about the Intellectual Disability Specialists Health Service Teams with</a:t>
                      </a:r>
                    </a:p>
                    <a:p>
                      <a:pPr marL="0" lvl="0" indent="0">
                        <a:buFont typeface="Arial" panose="020B0604020202020204" pitchFamily="34" charset="0"/>
                        <a:buNone/>
                      </a:pPr>
                      <a:r>
                        <a:rPr lang="en-AU" sz="1600" b="1">
                          <a:latin typeface="Arial"/>
                          <a:cs typeface="Arial"/>
                        </a:rPr>
                        <a:t>Kim Bonnici &amp; Gavin Begbie</a:t>
                      </a:r>
                    </a:p>
                    <a:p>
                      <a:pPr marL="285750" lvl="0" indent="-285750">
                        <a:buFont typeface="Arial" panose="020B0604020202020204" pitchFamily="34" charset="0"/>
                        <a:buChar char="•"/>
                      </a:pPr>
                      <a:r>
                        <a:rPr lang="en-AU" sz="1600" b="1">
                          <a:latin typeface="Arial"/>
                          <a:cs typeface="Arial"/>
                        </a:rPr>
                        <a:t>Explore intellectual disability and mental health with Gavin Begbie</a:t>
                      </a:r>
                    </a:p>
                    <a:p>
                      <a:pPr marL="285750" lvl="0" indent="-285750">
                        <a:buFont typeface="Arial" panose="020B0604020202020204" pitchFamily="34" charset="0"/>
                        <a:buChar char="•"/>
                      </a:pPr>
                      <a:r>
                        <a:rPr lang="en-AU" sz="1600" b="1">
                          <a:latin typeface="Arial"/>
                          <a:cs typeface="Arial"/>
                        </a:rPr>
                        <a:t>Case Study Group Work</a:t>
                      </a: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US" sz="1600" b="1" i="1">
                          <a:solidFill>
                            <a:srgbClr val="18304C"/>
                          </a:solidFill>
                          <a:effectLst/>
                          <a:latin typeface="Arial"/>
                          <a:cs typeface="Arial"/>
                        </a:rPr>
                        <a:t>1:20pm</a:t>
                      </a:r>
                      <a:endParaRPr lang="en-AU" sz="1600" b="1" i="1">
                        <a:solidFill>
                          <a:srgbClr val="18304C"/>
                        </a:solidFill>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179042661"/>
                  </a:ext>
                </a:extLst>
              </a:tr>
              <a:tr h="563628">
                <a:tc>
                  <a:txBody>
                    <a:bodyPr/>
                    <a:lstStyle/>
                    <a:p>
                      <a:pPr fontAlgn="t"/>
                      <a:endParaRPr lang="en-AU" sz="1600" b="1">
                        <a:effectLst/>
                        <a:latin typeface="Arial"/>
                        <a:cs typeface="Arial"/>
                      </a:endParaRPr>
                    </a:p>
                    <a:p>
                      <a:pPr algn="l" rtl="0" fontAlgn="base"/>
                      <a:endParaRPr lang="en-AU" sz="1600" b="1" i="0">
                        <a:solidFill>
                          <a:srgbClr val="FFFFFF"/>
                        </a:solidFill>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r>
                        <a:rPr lang="en-AU" sz="1600" b="1" i="1">
                          <a:solidFill>
                            <a:srgbClr val="000000"/>
                          </a:solidFill>
                          <a:effectLst/>
                          <a:latin typeface="Arial"/>
                          <a:cs typeface="Arial"/>
                        </a:rPr>
                        <a:t>Afternoon tea</a:t>
                      </a:r>
                      <a:endParaRPr lang="en-AU" sz="16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C3D5EB"/>
                    </a:solidFill>
                  </a:tcPr>
                </a:tc>
                <a:tc>
                  <a:txBody>
                    <a:bodyPr/>
                    <a:lstStyle/>
                    <a:p>
                      <a:pPr algn="r" rtl="0" fontAlgn="base"/>
                      <a:r>
                        <a:rPr lang="en-AU" sz="1600" b="1" i="1">
                          <a:solidFill>
                            <a:srgbClr val="18304C"/>
                          </a:solidFill>
                          <a:effectLst/>
                          <a:latin typeface="Arial"/>
                          <a:cs typeface="Arial"/>
                        </a:rPr>
                        <a:t>3:10pm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4126493533"/>
                  </a:ext>
                </a:extLst>
              </a:tr>
              <a:tr h="1064069">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4</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lvl="0" indent="-285750">
                        <a:buFont typeface="Arial" panose="020B0604020202020204" pitchFamily="34" charset="0"/>
                        <a:buChar char="•"/>
                      </a:pPr>
                      <a:r>
                        <a:rPr lang="en-AU" sz="1600" b="1">
                          <a:latin typeface="Arial"/>
                          <a:cs typeface="Arial"/>
                        </a:rPr>
                        <a:t>Engage in a session with Dr. Jessica Murphy to learn how to work</a:t>
                      </a:r>
                    </a:p>
                    <a:p>
                      <a:pPr marL="0" lvl="0" indent="0">
                        <a:buFont typeface="Arial" panose="020B0604020202020204" pitchFamily="34" charset="0"/>
                        <a:buNone/>
                      </a:pPr>
                      <a:r>
                        <a:rPr lang="en-AU" sz="1600" b="1">
                          <a:latin typeface="Arial"/>
                          <a:cs typeface="Arial"/>
                        </a:rPr>
                        <a:t>collaboratively with GPs and general practices</a:t>
                      </a:r>
                    </a:p>
                    <a:p>
                      <a:pPr marL="285750" lvl="0" indent="-285750">
                        <a:buFont typeface="Arial" panose="020B0604020202020204" pitchFamily="34" charset="0"/>
                        <a:buChar char="•"/>
                      </a:pPr>
                      <a:r>
                        <a:rPr lang="en-AU" sz="1600" b="1">
                          <a:latin typeface="Arial"/>
                          <a:cs typeface="Arial"/>
                        </a:rPr>
                        <a:t>Better understand GP appointment types</a:t>
                      </a:r>
                    </a:p>
                    <a:p>
                      <a:pPr marL="285750" lvl="0" indent="-285750">
                        <a:buFont typeface="Arial" panose="020B0604020202020204" pitchFamily="34" charset="0"/>
                        <a:buChar char="•"/>
                      </a:pPr>
                      <a:r>
                        <a:rPr lang="en-AU" sz="1600" b="1">
                          <a:latin typeface="Arial"/>
                          <a:cs typeface="Arial"/>
                        </a:rPr>
                        <a:t>Learn about Project Grow and review the key learnings of the day</a:t>
                      </a: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US" sz="1600" b="1" i="1">
                          <a:solidFill>
                            <a:srgbClr val="18304C"/>
                          </a:solidFill>
                          <a:effectLst/>
                          <a:latin typeface="Arial"/>
                          <a:cs typeface="Arial"/>
                        </a:rPr>
                        <a:t>3:20pm</a:t>
                      </a:r>
                      <a:endParaRPr lang="en-AU" sz="1600" b="1" i="1">
                        <a:solidFill>
                          <a:srgbClr val="18304C"/>
                        </a:solidFill>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406787404"/>
                  </a:ext>
                </a:extLst>
              </a:tr>
              <a:tr h="563628">
                <a:tc>
                  <a:txBody>
                    <a:bodyPr/>
                    <a:lstStyle/>
                    <a:p>
                      <a:pPr fontAlgn="t"/>
                      <a:endParaRPr lang="en-AU" sz="1600" b="1">
                        <a:effectLst/>
                        <a:latin typeface="Arial"/>
                        <a:cs typeface="Arial"/>
                      </a:endParaRPr>
                    </a:p>
                    <a:p>
                      <a:pPr algn="l" rtl="0" fontAlgn="base"/>
                      <a:endParaRPr lang="en-AU" sz="1600" b="1" i="0">
                        <a:solidFill>
                          <a:srgbClr val="FFFFFF"/>
                        </a:solidFill>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a:txBody>
                    <a:bodyPr/>
                    <a:lstStyle/>
                    <a:p>
                      <a:pPr algn="r" rtl="0" fontAlgn="base"/>
                      <a:r>
                        <a:rPr lang="en-AU" sz="1600" b="1" i="1">
                          <a:effectLst/>
                          <a:latin typeface="Arial"/>
                          <a:cs typeface="Arial"/>
                        </a:rPr>
                        <a:t>Evaluation and workshop completion</a:t>
                      </a:r>
                      <a:endParaRPr lang="en-AU" sz="16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3D5EB"/>
                    </a:solidFill>
                  </a:tcPr>
                </a:tc>
                <a:tc>
                  <a:txBody>
                    <a:bodyPr/>
                    <a:lstStyle/>
                    <a:p>
                      <a:pPr algn="r" rtl="0" fontAlgn="base"/>
                      <a:r>
                        <a:rPr lang="en-AU" sz="1600" b="1" i="1">
                          <a:solidFill>
                            <a:srgbClr val="18304C"/>
                          </a:solidFill>
                          <a:effectLst/>
                          <a:latin typeface="Arial"/>
                          <a:cs typeface="Arial"/>
                        </a:rPr>
                        <a:t>4.00pm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a:txBody>
                    <a:bodyPr/>
                    <a:lstStyle/>
                    <a:p>
                      <a:pPr algn="r" rtl="0" fontAlgn="base"/>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119258952"/>
                  </a:ext>
                </a:extLst>
              </a:tr>
            </a:tbl>
          </a:graphicData>
        </a:graphic>
      </p:graphicFrame>
    </p:spTree>
    <p:extLst>
      <p:ext uri="{BB962C8B-B14F-4D97-AF65-F5344CB8AC3E}">
        <p14:creationId xmlns:p14="http://schemas.microsoft.com/office/powerpoint/2010/main" val="2031492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52D7-9E75-94E0-CC4D-F3894AB8446F}"/>
              </a:ext>
            </a:extLst>
          </p:cNvPr>
          <p:cNvSpPr>
            <a:spLocks noGrp="1"/>
          </p:cNvSpPr>
          <p:nvPr>
            <p:ph type="ctrTitle"/>
          </p:nvPr>
        </p:nvSpPr>
        <p:spPr>
          <a:xfrm>
            <a:off x="1761931" y="254001"/>
            <a:ext cx="8796434" cy="993374"/>
          </a:xfrm>
        </p:spPr>
        <p:txBody>
          <a:bodyPr anchor="t">
            <a:normAutofit/>
          </a:bodyPr>
          <a:lstStyle/>
          <a:p>
            <a:r>
              <a:rPr lang="en-AU" sz="4000" dirty="0">
                <a:solidFill>
                  <a:schemeClr val="accent1">
                    <a:lumMod val="50000"/>
                  </a:schemeClr>
                </a:solidFill>
                <a:latin typeface="+mn-lt"/>
              </a:rPr>
              <a:t>Data regarding Palliative Care use by age</a:t>
            </a:r>
          </a:p>
        </p:txBody>
      </p:sp>
      <p:pic>
        <p:nvPicPr>
          <p:cNvPr id="4" name="Picture 3">
            <a:extLst>
              <a:ext uri="{FF2B5EF4-FFF2-40B4-BE49-F238E27FC236}">
                <a16:creationId xmlns:a16="http://schemas.microsoft.com/office/drawing/2014/main" id="{B226204C-87F4-E801-A4F8-CCC6CA1C00A1}"/>
              </a:ext>
            </a:extLst>
          </p:cNvPr>
          <p:cNvPicPr>
            <a:picLocks noChangeAspect="1"/>
          </p:cNvPicPr>
          <p:nvPr/>
        </p:nvPicPr>
        <p:blipFill>
          <a:blip r:embed="rId3"/>
          <a:stretch>
            <a:fillRect/>
          </a:stretch>
        </p:blipFill>
        <p:spPr>
          <a:xfrm>
            <a:off x="1887451" y="1247376"/>
            <a:ext cx="8542618" cy="464272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EE85FDC-319A-EB1E-C92E-B1FF6E7BD3EB}"/>
              </a:ext>
            </a:extLst>
          </p:cNvPr>
          <p:cNvSpPr txBox="1"/>
          <p:nvPr/>
        </p:nvSpPr>
        <p:spPr>
          <a:xfrm>
            <a:off x="1836899" y="6202110"/>
            <a:ext cx="8796434" cy="461665"/>
          </a:xfrm>
          <a:prstGeom prst="rect">
            <a:avLst/>
          </a:prstGeom>
          <a:noFill/>
        </p:spPr>
        <p:txBody>
          <a:bodyPr wrap="square" rtlCol="0">
            <a:spAutoFit/>
          </a:bodyPr>
          <a:lstStyle/>
          <a:p>
            <a:pPr algn="r"/>
            <a:r>
              <a:rPr lang="en-US" sz="1050" dirty="0">
                <a:solidFill>
                  <a:prstClr val="black"/>
                </a:solidFill>
                <a:latin typeface="Calibri"/>
                <a:ea typeface="Verdana" panose="020B0604030504040204" pitchFamily="34" charset="0"/>
              </a:rPr>
              <a:t>Cvejic R, Srasuebkul P, Vajdic C et al, 2023, </a:t>
            </a:r>
            <a:r>
              <a:rPr lang="en-US" sz="1050" i="1" dirty="0">
                <a:solidFill>
                  <a:prstClr val="black"/>
                </a:solidFill>
                <a:latin typeface="Calibri"/>
                <a:ea typeface="Verdana" panose="020B0604030504040204" pitchFamily="34" charset="0"/>
              </a:rPr>
              <a:t>Palliative care use by people with intellectual disability: A linked data study in NSW, Australia. </a:t>
            </a:r>
            <a:r>
              <a:rPr lang="en-US" sz="1050" dirty="0">
                <a:solidFill>
                  <a:prstClr val="black"/>
                </a:solidFill>
                <a:latin typeface="Calibri"/>
                <a:ea typeface="Verdana" panose="020B0604030504040204" pitchFamily="34" charset="0"/>
              </a:rPr>
              <a:t>UNSW.</a:t>
            </a:r>
          </a:p>
          <a:p>
            <a:pPr algn="r"/>
            <a:endParaRPr lang="en-AU" sz="1350" dirty="0">
              <a:solidFill>
                <a:prstClr val="black"/>
              </a:solidFill>
              <a:latin typeface="Calibri"/>
            </a:endParaRPr>
          </a:p>
        </p:txBody>
      </p:sp>
    </p:spTree>
    <p:extLst>
      <p:ext uri="{BB962C8B-B14F-4D97-AF65-F5344CB8AC3E}">
        <p14:creationId xmlns:p14="http://schemas.microsoft.com/office/powerpoint/2010/main" val="1571801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7EBD-4E0A-E956-41DF-EF2C0BAC2322}"/>
              </a:ext>
            </a:extLst>
          </p:cNvPr>
          <p:cNvSpPr>
            <a:spLocks noGrp="1"/>
          </p:cNvSpPr>
          <p:nvPr>
            <p:ph type="title"/>
          </p:nvPr>
        </p:nvSpPr>
        <p:spPr>
          <a:xfrm>
            <a:off x="1598815" y="274638"/>
            <a:ext cx="8994370" cy="1143000"/>
          </a:xfrm>
        </p:spPr>
        <p:txBody>
          <a:bodyPr>
            <a:normAutofit fontScale="90000"/>
          </a:bodyPr>
          <a:lstStyle/>
          <a:p>
            <a:r>
              <a:rPr lang="en-AU" dirty="0">
                <a:solidFill>
                  <a:schemeClr val="accent1">
                    <a:lumMod val="50000"/>
                  </a:schemeClr>
                </a:solidFill>
              </a:rPr>
              <a:t>Changes as a person’s health deteriorates</a:t>
            </a:r>
          </a:p>
        </p:txBody>
      </p:sp>
      <p:pic>
        <p:nvPicPr>
          <p:cNvPr id="3" name="Picture 2">
            <a:extLst>
              <a:ext uri="{FF2B5EF4-FFF2-40B4-BE49-F238E27FC236}">
                <a16:creationId xmlns:a16="http://schemas.microsoft.com/office/drawing/2014/main" id="{A6E84A2D-EF25-D8F8-4C16-F8B2079D71B5}"/>
              </a:ext>
            </a:extLst>
          </p:cNvPr>
          <p:cNvPicPr>
            <a:picLocks noChangeAspect="1"/>
          </p:cNvPicPr>
          <p:nvPr/>
        </p:nvPicPr>
        <p:blipFill>
          <a:blip r:embed="rId2"/>
          <a:stretch>
            <a:fillRect/>
          </a:stretch>
        </p:blipFill>
        <p:spPr>
          <a:xfrm>
            <a:off x="9248133" y="4832108"/>
            <a:ext cx="1243692" cy="1865538"/>
          </a:xfrm>
          <a:prstGeom prst="rect">
            <a:avLst/>
          </a:prstGeom>
        </p:spPr>
      </p:pic>
      <p:sp>
        <p:nvSpPr>
          <p:cNvPr id="4" name="TextBox 3">
            <a:extLst>
              <a:ext uri="{FF2B5EF4-FFF2-40B4-BE49-F238E27FC236}">
                <a16:creationId xmlns:a16="http://schemas.microsoft.com/office/drawing/2014/main" id="{C11673E7-9F86-E06F-0CC9-4EC3B8CB46B8}"/>
              </a:ext>
            </a:extLst>
          </p:cNvPr>
          <p:cNvSpPr txBox="1"/>
          <p:nvPr/>
        </p:nvSpPr>
        <p:spPr>
          <a:xfrm>
            <a:off x="7512751" y="1477248"/>
            <a:ext cx="3080434" cy="39035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sz="2800" dirty="0">
                <a:solidFill>
                  <a:srgbClr val="4F81BD">
                    <a:lumMod val="50000"/>
                  </a:srgbClr>
                </a:solidFill>
                <a:latin typeface="Calibri"/>
              </a:rPr>
              <a:t>Oral intake</a:t>
            </a:r>
          </a:p>
          <a:p>
            <a:pPr marL="285750" indent="-285750">
              <a:lnSpc>
                <a:spcPct val="150000"/>
              </a:lnSpc>
              <a:buFont typeface="Arial" panose="020B0604020202020204" pitchFamily="34" charset="0"/>
              <a:buChar char="•"/>
            </a:pPr>
            <a:r>
              <a:rPr lang="en-AU" sz="2800" dirty="0">
                <a:solidFill>
                  <a:srgbClr val="4F81BD">
                    <a:lumMod val="50000"/>
                  </a:srgbClr>
                </a:solidFill>
                <a:latin typeface="Calibri"/>
              </a:rPr>
              <a:t>Output</a:t>
            </a:r>
          </a:p>
          <a:p>
            <a:pPr marL="285750" indent="-285750">
              <a:lnSpc>
                <a:spcPct val="150000"/>
              </a:lnSpc>
              <a:buFont typeface="Arial" panose="020B0604020202020204" pitchFamily="34" charset="0"/>
              <a:buChar char="•"/>
            </a:pPr>
            <a:r>
              <a:rPr lang="en-AU" sz="2800" dirty="0">
                <a:solidFill>
                  <a:srgbClr val="4F81BD">
                    <a:lumMod val="50000"/>
                  </a:srgbClr>
                </a:solidFill>
                <a:latin typeface="Calibri"/>
              </a:rPr>
              <a:t>Tiredness</a:t>
            </a:r>
          </a:p>
          <a:p>
            <a:pPr marL="285750" indent="-285750">
              <a:lnSpc>
                <a:spcPct val="150000"/>
              </a:lnSpc>
              <a:buFont typeface="Arial" panose="020B0604020202020204" pitchFamily="34" charset="0"/>
              <a:buChar char="•"/>
            </a:pPr>
            <a:r>
              <a:rPr lang="en-AU" sz="2800" dirty="0">
                <a:solidFill>
                  <a:srgbClr val="4F81BD">
                    <a:lumMod val="50000"/>
                  </a:srgbClr>
                </a:solidFill>
                <a:latin typeface="Calibri"/>
              </a:rPr>
              <a:t>Drowsiness</a:t>
            </a:r>
          </a:p>
          <a:p>
            <a:pPr marL="285750" indent="-285750">
              <a:lnSpc>
                <a:spcPct val="150000"/>
              </a:lnSpc>
              <a:buFont typeface="Arial" panose="020B0604020202020204" pitchFamily="34" charset="0"/>
              <a:buChar char="•"/>
            </a:pPr>
            <a:r>
              <a:rPr lang="en-AU" sz="2800" dirty="0">
                <a:solidFill>
                  <a:srgbClr val="4F81BD">
                    <a:lumMod val="50000"/>
                  </a:srgbClr>
                </a:solidFill>
                <a:latin typeface="Calibri"/>
              </a:rPr>
              <a:t>Oral hygiene</a:t>
            </a:r>
          </a:p>
          <a:p>
            <a:pPr marL="285750" indent="-285750">
              <a:lnSpc>
                <a:spcPct val="150000"/>
              </a:lnSpc>
              <a:buFont typeface="Arial" panose="020B0604020202020204" pitchFamily="34" charset="0"/>
              <a:buChar char="•"/>
            </a:pPr>
            <a:r>
              <a:rPr lang="en-AU" sz="2800" dirty="0">
                <a:solidFill>
                  <a:srgbClr val="4F81BD">
                    <a:lumMod val="50000"/>
                  </a:srgbClr>
                </a:solidFill>
                <a:latin typeface="Calibri"/>
              </a:rPr>
              <a:t>Pain</a:t>
            </a:r>
          </a:p>
        </p:txBody>
      </p:sp>
      <p:pic>
        <p:nvPicPr>
          <p:cNvPr id="6" name="Picture 5">
            <a:extLst>
              <a:ext uri="{FF2B5EF4-FFF2-40B4-BE49-F238E27FC236}">
                <a16:creationId xmlns:a16="http://schemas.microsoft.com/office/drawing/2014/main" id="{898A8E8F-6BF5-4967-1C20-95FCFCB58B71}"/>
              </a:ext>
            </a:extLst>
          </p:cNvPr>
          <p:cNvPicPr>
            <a:picLocks noChangeAspect="1"/>
          </p:cNvPicPr>
          <p:nvPr/>
        </p:nvPicPr>
        <p:blipFill>
          <a:blip r:embed="rId3"/>
          <a:stretch>
            <a:fillRect/>
          </a:stretch>
        </p:blipFill>
        <p:spPr>
          <a:xfrm>
            <a:off x="1793075" y="1789970"/>
            <a:ext cx="5424104" cy="3590782"/>
          </a:xfrm>
          <a:prstGeom prst="rect">
            <a:avLst/>
          </a:prstGeom>
        </p:spPr>
      </p:pic>
    </p:spTree>
    <p:extLst>
      <p:ext uri="{BB962C8B-B14F-4D97-AF65-F5344CB8AC3E}">
        <p14:creationId xmlns:p14="http://schemas.microsoft.com/office/powerpoint/2010/main" val="2080917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D762-DFDD-EABA-263F-5F4C73F49108}"/>
              </a:ext>
            </a:extLst>
          </p:cNvPr>
          <p:cNvSpPr txBox="1">
            <a:spLocks/>
          </p:cNvSpPr>
          <p:nvPr/>
        </p:nvSpPr>
        <p:spPr>
          <a:xfrm>
            <a:off x="1774886" y="187534"/>
            <a:ext cx="3701608" cy="20598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4000">
                <a:solidFill>
                  <a:srgbClr val="4F81BD">
                    <a:lumMod val="50000"/>
                  </a:srgbClr>
                </a:solidFill>
                <a:latin typeface="Arial" panose="020B0604020202020204" pitchFamily="34" charset="0"/>
                <a:cs typeface="Arial" panose="020B0604020202020204" pitchFamily="34" charset="0"/>
              </a:rPr>
              <a:t>Quality of Life</a:t>
            </a:r>
            <a:br>
              <a:rPr lang="en-US" sz="2400">
                <a:solidFill>
                  <a:prstClr val="black"/>
                </a:solidFill>
                <a:latin typeface="Calibri"/>
              </a:rPr>
            </a:br>
            <a:endParaRPr lang="en-US" sz="2400" dirty="0">
              <a:solidFill>
                <a:prstClr val="black"/>
              </a:solidFill>
              <a:latin typeface="Calibri"/>
            </a:endParaRPr>
          </a:p>
        </p:txBody>
      </p:sp>
      <p:pic>
        <p:nvPicPr>
          <p:cNvPr id="3" name="Picture 2">
            <a:extLst>
              <a:ext uri="{FF2B5EF4-FFF2-40B4-BE49-F238E27FC236}">
                <a16:creationId xmlns:a16="http://schemas.microsoft.com/office/drawing/2014/main" id="{1D6964E2-1C80-4070-FEB3-5D84EE4A54F8}"/>
              </a:ext>
            </a:extLst>
          </p:cNvPr>
          <p:cNvPicPr>
            <a:picLocks noChangeAspect="1"/>
          </p:cNvPicPr>
          <p:nvPr/>
        </p:nvPicPr>
        <p:blipFill rotWithShape="1">
          <a:blip r:embed="rId2"/>
          <a:srcRect t="12687" b="8104"/>
          <a:stretch/>
        </p:blipFill>
        <p:spPr>
          <a:xfrm>
            <a:off x="6715508" y="258064"/>
            <a:ext cx="3952492" cy="1980210"/>
          </a:xfrm>
          <a:prstGeom prst="rect">
            <a:avLst/>
          </a:prstGeom>
        </p:spPr>
      </p:pic>
      <p:sp>
        <p:nvSpPr>
          <p:cNvPr id="6" name="TextBox 5">
            <a:extLst>
              <a:ext uri="{FF2B5EF4-FFF2-40B4-BE49-F238E27FC236}">
                <a16:creationId xmlns:a16="http://schemas.microsoft.com/office/drawing/2014/main" id="{14A5EB07-85D0-4B5E-3487-34D7C05FC7A2}"/>
              </a:ext>
            </a:extLst>
          </p:cNvPr>
          <p:cNvSpPr txBox="1"/>
          <p:nvPr/>
        </p:nvSpPr>
        <p:spPr>
          <a:xfrm>
            <a:off x="1570567" y="2175256"/>
            <a:ext cx="9050867" cy="3854704"/>
          </a:xfrm>
          <a:prstGeom prst="rect">
            <a:avLst/>
          </a:prstGeom>
        </p:spPr>
        <p:txBody>
          <a:bodyPr vert="horz" lIns="91440" tIns="45720" rIns="91440" bIns="45720" rtlCol="0" anchor="t">
            <a:noAutofit/>
          </a:bodyPr>
          <a:lstStyle/>
          <a:p>
            <a:pPr marL="514350" lvl="1" indent="-285750" defTabSz="914400">
              <a:spcAft>
                <a:spcPts val="600"/>
              </a:spcAft>
              <a:buFont typeface="Courier New" panose="02070309020205020404" pitchFamily="49" charset="0"/>
              <a:buChar char="o"/>
            </a:pPr>
            <a:r>
              <a:rPr lang="en-US" sz="2400" b="1" dirty="0">
                <a:solidFill>
                  <a:srgbClr val="4F81BD">
                    <a:lumMod val="50000"/>
                  </a:srgbClr>
                </a:solidFill>
                <a:latin typeface="Arial" panose="020B0604020202020204" pitchFamily="34" charset="0"/>
                <a:cs typeface="Arial" panose="020B0604020202020204" pitchFamily="34" charset="0"/>
              </a:rPr>
              <a:t>Physical</a:t>
            </a:r>
            <a:r>
              <a:rPr lang="en-US" sz="2400" dirty="0">
                <a:solidFill>
                  <a:srgbClr val="4F81BD">
                    <a:lumMod val="50000"/>
                  </a:srgbClr>
                </a:solidFill>
                <a:latin typeface="Arial" panose="020B0604020202020204" pitchFamily="34" charset="0"/>
                <a:cs typeface="Arial" panose="020B0604020202020204" pitchFamily="34" charset="0"/>
              </a:rPr>
              <a:t> – How does the person feel? How independent and active are they? </a:t>
            </a:r>
            <a:br>
              <a:rPr lang="en-US" sz="2400" dirty="0">
                <a:solidFill>
                  <a:srgbClr val="4F81BD">
                    <a:lumMod val="50000"/>
                  </a:srgbClr>
                </a:solidFill>
                <a:latin typeface="Arial" panose="020B0604020202020204" pitchFamily="34" charset="0"/>
                <a:cs typeface="Arial" panose="020B0604020202020204" pitchFamily="34" charset="0"/>
              </a:rPr>
            </a:br>
            <a:endParaRPr lang="en-US" sz="2400" dirty="0">
              <a:solidFill>
                <a:srgbClr val="4F81BD">
                  <a:lumMod val="50000"/>
                </a:srgbClr>
              </a:solidFill>
              <a:latin typeface="Arial" panose="020B0604020202020204" pitchFamily="34" charset="0"/>
              <a:cs typeface="Arial" panose="020B0604020202020204" pitchFamily="34" charset="0"/>
            </a:endParaRPr>
          </a:p>
          <a:p>
            <a:pPr marL="514350" lvl="1" indent="-285750" defTabSz="914400">
              <a:spcAft>
                <a:spcPts val="600"/>
              </a:spcAft>
              <a:buFont typeface="Courier New" panose="02070309020205020404" pitchFamily="49" charset="0"/>
              <a:buChar char="o"/>
            </a:pPr>
            <a:r>
              <a:rPr lang="en-US" sz="2400" b="1" dirty="0">
                <a:solidFill>
                  <a:srgbClr val="4F81BD">
                    <a:lumMod val="50000"/>
                  </a:srgbClr>
                </a:solidFill>
                <a:latin typeface="Arial" panose="020B0604020202020204" pitchFamily="34" charset="0"/>
                <a:cs typeface="Arial" panose="020B0604020202020204" pitchFamily="34" charset="0"/>
              </a:rPr>
              <a:t>Emotional</a:t>
            </a:r>
            <a:r>
              <a:rPr lang="en-US" sz="2400" dirty="0">
                <a:solidFill>
                  <a:srgbClr val="4F81BD">
                    <a:lumMod val="50000"/>
                  </a:srgbClr>
                </a:solidFill>
                <a:latin typeface="Arial" panose="020B0604020202020204" pitchFamily="34" charset="0"/>
                <a:cs typeface="Arial" panose="020B0604020202020204" pitchFamily="34" charset="0"/>
              </a:rPr>
              <a:t> – How happy they are? Do they feel valued and respected? </a:t>
            </a:r>
            <a:br>
              <a:rPr lang="en-US" sz="2400" dirty="0">
                <a:solidFill>
                  <a:srgbClr val="4F81BD">
                    <a:lumMod val="50000"/>
                  </a:srgbClr>
                </a:solidFill>
                <a:latin typeface="Arial" panose="020B0604020202020204" pitchFamily="34" charset="0"/>
                <a:cs typeface="Arial" panose="020B0604020202020204" pitchFamily="34" charset="0"/>
              </a:rPr>
            </a:br>
            <a:endParaRPr lang="en-US" sz="2400" dirty="0">
              <a:solidFill>
                <a:srgbClr val="4F81BD">
                  <a:lumMod val="50000"/>
                </a:srgbClr>
              </a:solidFill>
              <a:latin typeface="Arial" panose="020B0604020202020204" pitchFamily="34" charset="0"/>
              <a:cs typeface="Arial" panose="020B0604020202020204" pitchFamily="34" charset="0"/>
            </a:endParaRPr>
          </a:p>
          <a:p>
            <a:pPr marL="514350" lvl="1" indent="-285750" defTabSz="914400">
              <a:spcAft>
                <a:spcPts val="600"/>
              </a:spcAft>
              <a:buFont typeface="Courier New" panose="02070309020205020404" pitchFamily="49" charset="0"/>
              <a:buChar char="o"/>
            </a:pPr>
            <a:r>
              <a:rPr lang="en-US" sz="2400" b="1" dirty="0">
                <a:solidFill>
                  <a:srgbClr val="4F81BD">
                    <a:lumMod val="50000"/>
                  </a:srgbClr>
                </a:solidFill>
                <a:latin typeface="Arial" panose="020B0604020202020204" pitchFamily="34" charset="0"/>
                <a:cs typeface="Arial" panose="020B0604020202020204" pitchFamily="34" charset="0"/>
              </a:rPr>
              <a:t>Social</a:t>
            </a:r>
            <a:r>
              <a:rPr lang="en-US" sz="2400" dirty="0">
                <a:solidFill>
                  <a:srgbClr val="4F81BD">
                    <a:lumMod val="50000"/>
                  </a:srgbClr>
                </a:solidFill>
                <a:latin typeface="Arial" panose="020B0604020202020204" pitchFamily="34" charset="0"/>
                <a:cs typeface="Arial" panose="020B0604020202020204" pitchFamily="34" charset="0"/>
              </a:rPr>
              <a:t> – Are they seeing the important people in their lives regularly? Do they feel valued by these people? </a:t>
            </a:r>
            <a:br>
              <a:rPr lang="en-US" sz="2400" dirty="0">
                <a:solidFill>
                  <a:srgbClr val="4F81BD">
                    <a:lumMod val="50000"/>
                  </a:srgbClr>
                </a:solidFill>
                <a:latin typeface="Arial" panose="020B0604020202020204" pitchFamily="34" charset="0"/>
                <a:cs typeface="Arial" panose="020B0604020202020204" pitchFamily="34" charset="0"/>
              </a:rPr>
            </a:br>
            <a:endParaRPr lang="en-US" sz="2400" dirty="0">
              <a:solidFill>
                <a:srgbClr val="4F81BD">
                  <a:lumMod val="50000"/>
                </a:srgbClr>
              </a:solidFill>
              <a:latin typeface="Arial" panose="020B0604020202020204" pitchFamily="34" charset="0"/>
              <a:cs typeface="Arial" panose="020B0604020202020204" pitchFamily="34" charset="0"/>
            </a:endParaRPr>
          </a:p>
          <a:p>
            <a:pPr marL="514350" lvl="1" indent="-285750" defTabSz="914400">
              <a:spcAft>
                <a:spcPts val="600"/>
              </a:spcAft>
              <a:buFont typeface="Courier New" panose="02070309020205020404" pitchFamily="49" charset="0"/>
              <a:buChar char="o"/>
            </a:pPr>
            <a:r>
              <a:rPr lang="en-US" sz="2400" b="1" dirty="0">
                <a:solidFill>
                  <a:srgbClr val="4F81BD">
                    <a:lumMod val="50000"/>
                  </a:srgbClr>
                </a:solidFill>
                <a:latin typeface="Arial" panose="020B0604020202020204" pitchFamily="34" charset="0"/>
                <a:cs typeface="Arial" panose="020B0604020202020204" pitchFamily="34" charset="0"/>
              </a:rPr>
              <a:t>Spiritual</a:t>
            </a:r>
            <a:r>
              <a:rPr lang="en-US" sz="2400" dirty="0">
                <a:solidFill>
                  <a:srgbClr val="4F81BD">
                    <a:lumMod val="50000"/>
                  </a:srgbClr>
                </a:solidFill>
                <a:latin typeface="Arial" panose="020B0604020202020204" pitchFamily="34" charset="0"/>
                <a:cs typeface="Arial" panose="020B0604020202020204" pitchFamily="34" charset="0"/>
              </a:rPr>
              <a:t> (not religious) – Do they feel connected to or a part of something bigger that adds value to their life?</a:t>
            </a:r>
          </a:p>
        </p:txBody>
      </p:sp>
    </p:spTree>
    <p:extLst>
      <p:ext uri="{BB962C8B-B14F-4D97-AF65-F5344CB8AC3E}">
        <p14:creationId xmlns:p14="http://schemas.microsoft.com/office/powerpoint/2010/main" val="3186580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alliative care improves the quality of life of patients with life-threatening illness">
            <a:hlinkClick r:id="" action="ppaction://media"/>
            <a:extLst>
              <a:ext uri="{FF2B5EF4-FFF2-40B4-BE49-F238E27FC236}">
                <a16:creationId xmlns:a16="http://schemas.microsoft.com/office/drawing/2014/main" id="{5FD3E379-2B64-2946-3532-A927754C3B8D}"/>
              </a:ext>
            </a:extLst>
          </p:cNvPr>
          <p:cNvPicPr>
            <a:picLocks noGrp="1" noRot="1" noChangeAspect="1"/>
          </p:cNvPicPr>
          <p:nvPr>
            <p:ph idx="1"/>
            <a:videoFile r:link="rId1"/>
          </p:nvPr>
        </p:nvPicPr>
        <p:blipFill>
          <a:blip r:embed="rId3"/>
          <a:stretch>
            <a:fillRect/>
          </a:stretch>
        </p:blipFill>
        <p:spPr>
          <a:xfrm>
            <a:off x="1559297" y="661481"/>
            <a:ext cx="9073409" cy="5126476"/>
          </a:xfrm>
          <a:prstGeom prst="rect">
            <a:avLst/>
          </a:prstGeom>
        </p:spPr>
      </p:pic>
    </p:spTree>
    <p:extLst>
      <p:ext uri="{BB962C8B-B14F-4D97-AF65-F5344CB8AC3E}">
        <p14:creationId xmlns:p14="http://schemas.microsoft.com/office/powerpoint/2010/main" val="422590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360" y="0"/>
            <a:ext cx="8229600" cy="1143000"/>
          </a:xfrm>
        </p:spPr>
        <p:txBody>
          <a:bodyPr>
            <a:normAutofit fontScale="90000"/>
          </a:bodyPr>
          <a:lstStyle/>
          <a:p>
            <a:r>
              <a:rPr lang="en-AU" dirty="0">
                <a:latin typeface="Arial" panose="020B0604020202020204" pitchFamily="34" charset="0"/>
                <a:cs typeface="Arial" panose="020B0604020202020204" pitchFamily="34" charset="0"/>
              </a:rPr>
              <a:t>Role of the DSW in Palliative Care</a:t>
            </a:r>
          </a:p>
        </p:txBody>
      </p:sp>
      <p:sp>
        <p:nvSpPr>
          <p:cNvPr id="3" name="Rectangle 2"/>
          <p:cNvSpPr/>
          <p:nvPr/>
        </p:nvSpPr>
        <p:spPr>
          <a:xfrm>
            <a:off x="1841731" y="1668781"/>
            <a:ext cx="8508538" cy="523220"/>
          </a:xfrm>
          <a:prstGeom prst="rect">
            <a:avLst/>
          </a:prstGeom>
        </p:spPr>
        <p:txBody>
          <a:bodyPr wrap="square">
            <a:spAutoFit/>
          </a:bodyPr>
          <a:lstStyle/>
          <a:p>
            <a:pPr algn="r"/>
            <a:r>
              <a:rPr lang="en-AU" sz="2800">
                <a:solidFill>
                  <a:prstClr val="black"/>
                </a:solidFill>
                <a:latin typeface="Calibri"/>
              </a:rPr>
              <a:t> </a:t>
            </a:r>
            <a:endParaRPr lang="en-AU" sz="2000" dirty="0">
              <a:solidFill>
                <a:prstClr val="black"/>
              </a:solidFill>
              <a:latin typeface="Calibri"/>
            </a:endParaRPr>
          </a:p>
        </p:txBody>
      </p:sp>
      <p:sp>
        <p:nvSpPr>
          <p:cNvPr id="5" name="TextBox 4">
            <a:extLst>
              <a:ext uri="{FF2B5EF4-FFF2-40B4-BE49-F238E27FC236}">
                <a16:creationId xmlns:a16="http://schemas.microsoft.com/office/drawing/2014/main" id="{8F65F702-7AEF-BC3D-48E8-DE597DFC1B2F}"/>
              </a:ext>
            </a:extLst>
          </p:cNvPr>
          <p:cNvSpPr txBox="1"/>
          <p:nvPr/>
        </p:nvSpPr>
        <p:spPr>
          <a:xfrm>
            <a:off x="1841731" y="886461"/>
            <a:ext cx="8229600" cy="4524315"/>
          </a:xfrm>
          <a:prstGeom prst="rect">
            <a:avLst/>
          </a:prstGeom>
          <a:noFill/>
        </p:spPr>
        <p:txBody>
          <a:bodyPr wrap="square">
            <a:spAutoFit/>
          </a:bodyPr>
          <a:lstStyle/>
          <a:p>
            <a:pPr marL="285750" indent="-285750">
              <a:buFont typeface="Arial" panose="020B0604020202020204" pitchFamily="34" charset="0"/>
              <a:buChar char="•"/>
            </a:pPr>
            <a:r>
              <a:rPr lang="en-AU" sz="2400" b="1" i="1" dirty="0">
                <a:solidFill>
                  <a:prstClr val="black"/>
                </a:solidFill>
                <a:latin typeface="Calibri"/>
              </a:rPr>
              <a:t>It is a privilege to support a person through the last stage of their life.</a:t>
            </a:r>
          </a:p>
          <a:p>
            <a:pPr marL="285750" indent="-285750">
              <a:buFont typeface="Arial" panose="020B0604020202020204" pitchFamily="34" charset="0"/>
              <a:buChar char="•"/>
            </a:pPr>
            <a:r>
              <a:rPr lang="en-AU" sz="2400" dirty="0">
                <a:solidFill>
                  <a:prstClr val="black"/>
                </a:solidFill>
                <a:latin typeface="Calibri"/>
              </a:rPr>
              <a:t>Disability support workers are key in the quality of end-of-life care that a person in their care receives. This is because they spend the most time with the person and know the person best.</a:t>
            </a:r>
          </a:p>
          <a:p>
            <a:pPr marL="742950" lvl="1" indent="-285750">
              <a:buFont typeface="Arial" panose="020B0604020202020204" pitchFamily="34" charset="0"/>
              <a:buChar char="•"/>
            </a:pPr>
            <a:r>
              <a:rPr lang="en-AU" sz="2400" dirty="0">
                <a:solidFill>
                  <a:prstClr val="black"/>
                </a:solidFill>
                <a:latin typeface="Calibri"/>
              </a:rPr>
              <a:t>Knowing how their person communicates is important</a:t>
            </a:r>
          </a:p>
          <a:p>
            <a:pPr marL="742950" lvl="1" indent="-285750">
              <a:buFont typeface="Arial" panose="020B0604020202020204" pitchFamily="34" charset="0"/>
              <a:buChar char="•"/>
            </a:pPr>
            <a:r>
              <a:rPr lang="en-AU" sz="2400" dirty="0">
                <a:solidFill>
                  <a:prstClr val="black"/>
                </a:solidFill>
                <a:latin typeface="Calibri"/>
              </a:rPr>
              <a:t>Identifying even tiny changes is important at end of life because it can be the difference between getting help and missing out. </a:t>
            </a:r>
          </a:p>
          <a:p>
            <a:pPr marL="285750" indent="-285750">
              <a:buFont typeface="Arial" panose="020B0604020202020204" pitchFamily="34" charset="0"/>
              <a:buChar char="•"/>
            </a:pPr>
            <a:r>
              <a:rPr lang="en-AU" sz="2400" dirty="0">
                <a:solidFill>
                  <a:prstClr val="black"/>
                </a:solidFill>
                <a:latin typeface="Calibri"/>
              </a:rPr>
              <a:t>Thorough basic care is essential.  </a:t>
            </a:r>
          </a:p>
          <a:p>
            <a:pPr marL="285750" indent="-285750">
              <a:buFont typeface="Arial" panose="020B0604020202020204" pitchFamily="34" charset="0"/>
              <a:buChar char="•"/>
            </a:pPr>
            <a:endParaRPr lang="en-AU" sz="2400" dirty="0">
              <a:solidFill>
                <a:prstClr val="black"/>
              </a:solidFill>
              <a:latin typeface="Calibri"/>
            </a:endParaRPr>
          </a:p>
        </p:txBody>
      </p:sp>
      <p:pic>
        <p:nvPicPr>
          <p:cNvPr id="9" name="Picture 8">
            <a:extLst>
              <a:ext uri="{FF2B5EF4-FFF2-40B4-BE49-F238E27FC236}">
                <a16:creationId xmlns:a16="http://schemas.microsoft.com/office/drawing/2014/main" id="{F9D8DB7D-51A3-049C-A9E8-DE88E58A1EA1}"/>
              </a:ext>
            </a:extLst>
          </p:cNvPr>
          <p:cNvPicPr>
            <a:picLocks noChangeAspect="1"/>
          </p:cNvPicPr>
          <p:nvPr/>
        </p:nvPicPr>
        <p:blipFill>
          <a:blip r:embed="rId3"/>
          <a:stretch>
            <a:fillRect/>
          </a:stretch>
        </p:blipFill>
        <p:spPr>
          <a:xfrm>
            <a:off x="7650481" y="4340942"/>
            <a:ext cx="2420851" cy="2420851"/>
          </a:xfrm>
          <a:prstGeom prst="rect">
            <a:avLst/>
          </a:prstGeom>
        </p:spPr>
      </p:pic>
    </p:spTree>
    <p:extLst>
      <p:ext uri="{BB962C8B-B14F-4D97-AF65-F5344CB8AC3E}">
        <p14:creationId xmlns:p14="http://schemas.microsoft.com/office/powerpoint/2010/main" val="22626028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solidFill>
                  <a:schemeClr val="accent1">
                    <a:lumMod val="50000"/>
                  </a:schemeClr>
                </a:solidFill>
                <a:latin typeface="Arial" panose="020B0604020202020204" pitchFamily="34" charset="0"/>
                <a:cs typeface="Arial" panose="020B0604020202020204" pitchFamily="34" charset="0"/>
              </a:rPr>
              <a:t>When is the right time?</a:t>
            </a:r>
            <a:br>
              <a:rPr lang="en-AU" dirty="0">
                <a:solidFill>
                  <a:schemeClr val="accent1">
                    <a:lumMod val="50000"/>
                  </a:schemeClr>
                </a:solidFill>
                <a:latin typeface="Arial" panose="020B0604020202020204" pitchFamily="34" charset="0"/>
                <a:cs typeface="Arial" panose="020B0604020202020204" pitchFamily="34" charset="0"/>
              </a:rPr>
            </a:br>
            <a:endParaRPr lang="en-AU" dirty="0">
              <a:solidFill>
                <a:schemeClr val="accent1">
                  <a:lumMod val="50000"/>
                </a:schemeClr>
              </a:solidFill>
              <a:latin typeface="Arial" panose="020B0604020202020204" pitchFamily="34" charset="0"/>
              <a:cs typeface="Arial" panose="020B0604020202020204" pitchFamily="34" charset="0"/>
            </a:endParaRPr>
          </a:p>
        </p:txBody>
      </p:sp>
      <p:sp>
        <p:nvSpPr>
          <p:cNvPr id="3" name="Rectangle 2"/>
          <p:cNvSpPr/>
          <p:nvPr/>
        </p:nvSpPr>
        <p:spPr>
          <a:xfrm>
            <a:off x="1910080" y="1242061"/>
            <a:ext cx="8508538" cy="523220"/>
          </a:xfrm>
          <a:prstGeom prst="rect">
            <a:avLst/>
          </a:prstGeom>
        </p:spPr>
        <p:txBody>
          <a:bodyPr wrap="square">
            <a:spAutoFit/>
          </a:bodyPr>
          <a:lstStyle/>
          <a:p>
            <a:pPr algn="r"/>
            <a:r>
              <a:rPr lang="en-AU" sz="2800" dirty="0">
                <a:solidFill>
                  <a:prstClr val="black"/>
                </a:solidFill>
                <a:latin typeface="Calibri"/>
              </a:rPr>
              <a:t> </a:t>
            </a:r>
            <a:endParaRPr lang="en-AU" sz="2000" dirty="0">
              <a:solidFill>
                <a:prstClr val="black"/>
              </a:solidFill>
              <a:latin typeface="Calibri"/>
            </a:endParaRPr>
          </a:p>
        </p:txBody>
      </p:sp>
      <p:pic>
        <p:nvPicPr>
          <p:cNvPr id="6" name="Picture 5">
            <a:extLst>
              <a:ext uri="{FF2B5EF4-FFF2-40B4-BE49-F238E27FC236}">
                <a16:creationId xmlns:a16="http://schemas.microsoft.com/office/drawing/2014/main" id="{E0CAB12E-B1F7-73B3-D154-0561FBCD2C61}"/>
              </a:ext>
            </a:extLst>
          </p:cNvPr>
          <p:cNvPicPr>
            <a:picLocks noChangeAspect="1"/>
          </p:cNvPicPr>
          <p:nvPr/>
        </p:nvPicPr>
        <p:blipFill rotWithShape="1">
          <a:blip r:embed="rId3"/>
          <a:srcRect l="3046"/>
          <a:stretch/>
        </p:blipFill>
        <p:spPr>
          <a:xfrm>
            <a:off x="1773382" y="1554480"/>
            <a:ext cx="2937086" cy="4220164"/>
          </a:xfrm>
          <a:prstGeom prst="rect">
            <a:avLst/>
          </a:prstGeom>
        </p:spPr>
      </p:pic>
      <p:graphicFrame>
        <p:nvGraphicFramePr>
          <p:cNvPr id="2052" name="TextBox 3">
            <a:extLst>
              <a:ext uri="{FF2B5EF4-FFF2-40B4-BE49-F238E27FC236}">
                <a16:creationId xmlns:a16="http://schemas.microsoft.com/office/drawing/2014/main" id="{BF3D7C4A-91A7-0E31-CEF1-8A9FF8326AC8}"/>
              </a:ext>
            </a:extLst>
          </p:cNvPr>
          <p:cNvGraphicFramePr/>
          <p:nvPr/>
        </p:nvGraphicFramePr>
        <p:xfrm>
          <a:off x="4776046" y="1554481"/>
          <a:ext cx="5642572" cy="4031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EF04AE74-3C10-5853-919E-80D5DCB84FDB}"/>
              </a:ext>
            </a:extLst>
          </p:cNvPr>
          <p:cNvPicPr>
            <a:picLocks noChangeAspect="1"/>
          </p:cNvPicPr>
          <p:nvPr/>
        </p:nvPicPr>
        <p:blipFill>
          <a:blip r:embed="rId9"/>
          <a:stretch>
            <a:fillRect/>
          </a:stretch>
        </p:blipFill>
        <p:spPr>
          <a:xfrm>
            <a:off x="9240504" y="4841875"/>
            <a:ext cx="1243692" cy="1865538"/>
          </a:xfrm>
          <a:prstGeom prst="rect">
            <a:avLst/>
          </a:prstGeom>
        </p:spPr>
      </p:pic>
    </p:spTree>
    <p:extLst>
      <p:ext uri="{BB962C8B-B14F-4D97-AF65-F5344CB8AC3E}">
        <p14:creationId xmlns:p14="http://schemas.microsoft.com/office/powerpoint/2010/main" val="1469087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0FAF-AFC3-BE1A-F43F-1703499B3076}"/>
              </a:ext>
            </a:extLst>
          </p:cNvPr>
          <p:cNvSpPr>
            <a:spLocks noGrp="1"/>
          </p:cNvSpPr>
          <p:nvPr>
            <p:ph type="title"/>
          </p:nvPr>
        </p:nvSpPr>
        <p:spPr>
          <a:ln/>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r>
              <a:rPr lang="en-AU" dirty="0">
                <a:solidFill>
                  <a:schemeClr val="bg1"/>
                </a:solidFill>
              </a:rPr>
              <a:t>How to decide if a client will benefit from palliative care?</a:t>
            </a:r>
          </a:p>
        </p:txBody>
      </p:sp>
      <p:sp>
        <p:nvSpPr>
          <p:cNvPr id="4" name="Content Placeholder 3">
            <a:extLst>
              <a:ext uri="{FF2B5EF4-FFF2-40B4-BE49-F238E27FC236}">
                <a16:creationId xmlns:a16="http://schemas.microsoft.com/office/drawing/2014/main" id="{E902E13D-307B-5667-E11E-B2C225752B68}"/>
              </a:ext>
            </a:extLst>
          </p:cNvPr>
          <p:cNvSpPr>
            <a:spLocks noGrp="1"/>
          </p:cNvSpPr>
          <p:nvPr>
            <p:ph sz="half" idx="2"/>
          </p:nvPr>
        </p:nvSpPr>
        <p:spPr>
          <a:xfrm>
            <a:off x="1776101" y="1845733"/>
            <a:ext cx="8229600" cy="4368800"/>
          </a:xfrm>
        </p:spPr>
        <p:txBody>
          <a:bodyPr/>
          <a:lstStyle/>
          <a:p>
            <a:pPr>
              <a:buFont typeface="Courier New" panose="02070309020205020404" pitchFamily="49" charset="0"/>
              <a:buChar char="o"/>
            </a:pPr>
            <a:r>
              <a:rPr lang="en-AU" sz="3600" dirty="0">
                <a:solidFill>
                  <a:schemeClr val="accent1">
                    <a:lumMod val="50000"/>
                  </a:schemeClr>
                </a:solidFill>
              </a:rPr>
              <a:t>Will you be surprised if they died in the next two years?</a:t>
            </a:r>
          </a:p>
          <a:p>
            <a:pPr>
              <a:buFont typeface="Courier New" panose="02070309020205020404" pitchFamily="49" charset="0"/>
              <a:buChar char="o"/>
            </a:pPr>
            <a:r>
              <a:rPr lang="en-AU" sz="3600" dirty="0">
                <a:solidFill>
                  <a:schemeClr val="accent1">
                    <a:lumMod val="50000"/>
                  </a:schemeClr>
                </a:solidFill>
              </a:rPr>
              <a:t>Has there been permanent functional decline?</a:t>
            </a:r>
          </a:p>
          <a:p>
            <a:pPr>
              <a:buFont typeface="Courier New" panose="02070309020205020404" pitchFamily="49" charset="0"/>
              <a:buChar char="o"/>
            </a:pPr>
            <a:r>
              <a:rPr lang="en-AU" sz="3600" dirty="0">
                <a:solidFill>
                  <a:schemeClr val="accent1">
                    <a:lumMod val="50000"/>
                  </a:schemeClr>
                </a:solidFill>
              </a:rPr>
              <a:t>Are the treatments being done to the person rather than for the person?</a:t>
            </a:r>
          </a:p>
          <a:p>
            <a:pPr>
              <a:buFont typeface="Courier New" panose="02070309020205020404" pitchFamily="49" charset="0"/>
              <a:buChar char="o"/>
            </a:pPr>
            <a:r>
              <a:rPr lang="en-AU" sz="3600" dirty="0">
                <a:solidFill>
                  <a:schemeClr val="accent1">
                    <a:lumMod val="50000"/>
                  </a:schemeClr>
                </a:solidFill>
              </a:rPr>
              <a:t>What are their/their family’s wishes?</a:t>
            </a:r>
          </a:p>
          <a:p>
            <a:endParaRPr lang="en-AU" dirty="0"/>
          </a:p>
        </p:txBody>
      </p:sp>
      <p:pic>
        <p:nvPicPr>
          <p:cNvPr id="3" name="Picture 2">
            <a:extLst>
              <a:ext uri="{FF2B5EF4-FFF2-40B4-BE49-F238E27FC236}">
                <a16:creationId xmlns:a16="http://schemas.microsoft.com/office/drawing/2014/main" id="{50DDF632-5EB2-E7BD-7355-9AB33549B185}"/>
              </a:ext>
            </a:extLst>
          </p:cNvPr>
          <p:cNvPicPr>
            <a:picLocks noChangeAspect="1"/>
          </p:cNvPicPr>
          <p:nvPr/>
        </p:nvPicPr>
        <p:blipFill>
          <a:blip r:embed="rId2"/>
          <a:stretch>
            <a:fillRect/>
          </a:stretch>
        </p:blipFill>
        <p:spPr>
          <a:xfrm>
            <a:off x="9269886" y="4717824"/>
            <a:ext cx="1243692" cy="1865538"/>
          </a:xfrm>
          <a:prstGeom prst="rect">
            <a:avLst/>
          </a:prstGeom>
        </p:spPr>
      </p:pic>
    </p:spTree>
    <p:extLst>
      <p:ext uri="{BB962C8B-B14F-4D97-AF65-F5344CB8AC3E}">
        <p14:creationId xmlns:p14="http://schemas.microsoft.com/office/powerpoint/2010/main" val="1537593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ying for Beginners | Dr Kathryn Mannix">
            <a:hlinkClick r:id="" action="ppaction://media"/>
            <a:extLst>
              <a:ext uri="{FF2B5EF4-FFF2-40B4-BE49-F238E27FC236}">
                <a16:creationId xmlns:a16="http://schemas.microsoft.com/office/drawing/2014/main" id="{3AA9611F-3575-C9A5-D150-2A7CC8662B98}"/>
              </a:ext>
            </a:extLst>
          </p:cNvPr>
          <p:cNvPicPr>
            <a:picLocks noRot="1" noChangeAspect="1"/>
          </p:cNvPicPr>
          <p:nvPr>
            <a:videoFile r:link="rId1"/>
          </p:nvPr>
        </p:nvPicPr>
        <p:blipFill>
          <a:blip r:embed="rId4"/>
          <a:stretch>
            <a:fillRect/>
          </a:stretch>
        </p:blipFill>
        <p:spPr>
          <a:xfrm>
            <a:off x="2006601" y="1118490"/>
            <a:ext cx="8178799" cy="4621021"/>
          </a:xfrm>
          <a:prstGeom prst="rect">
            <a:avLst/>
          </a:prstGeom>
        </p:spPr>
      </p:pic>
    </p:spTree>
    <p:extLst>
      <p:ext uri="{BB962C8B-B14F-4D97-AF65-F5344CB8AC3E}">
        <p14:creationId xmlns:p14="http://schemas.microsoft.com/office/powerpoint/2010/main" val="35473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BDB2-1F41-413D-09D4-8D0D62D861D3}"/>
              </a:ext>
            </a:extLst>
          </p:cNvPr>
          <p:cNvSpPr>
            <a:spLocks noGrp="1"/>
          </p:cNvSpPr>
          <p:nvPr>
            <p:ph type="title"/>
          </p:nvPr>
        </p:nvSpPr>
        <p:spPr/>
        <p:txBody>
          <a:bodyPr/>
          <a:lstStyle/>
          <a:p>
            <a:r>
              <a:rPr lang="en-AU" dirty="0">
                <a:solidFill>
                  <a:srgbClr val="0070C0"/>
                </a:solidFill>
              </a:rPr>
              <a:t>SESLHD Palliative Care Services</a:t>
            </a:r>
          </a:p>
        </p:txBody>
      </p:sp>
      <p:graphicFrame>
        <p:nvGraphicFramePr>
          <p:cNvPr id="3" name="Diagram 2">
            <a:extLst>
              <a:ext uri="{FF2B5EF4-FFF2-40B4-BE49-F238E27FC236}">
                <a16:creationId xmlns:a16="http://schemas.microsoft.com/office/drawing/2014/main" id="{680BE63B-2261-DC3A-D40A-F0057D4FD244}"/>
              </a:ext>
            </a:extLst>
          </p:cNvPr>
          <p:cNvGraphicFramePr/>
          <p:nvPr/>
        </p:nvGraphicFramePr>
        <p:xfrm>
          <a:off x="1778001" y="1336676"/>
          <a:ext cx="5350933" cy="4775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D6BCF136-DD8D-B0EE-A3EE-32A06DA42564}"/>
              </a:ext>
            </a:extLst>
          </p:cNvPr>
          <p:cNvSpPr/>
          <p:nvPr/>
        </p:nvSpPr>
        <p:spPr>
          <a:xfrm>
            <a:off x="7306734" y="3513666"/>
            <a:ext cx="1363133" cy="24638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U" dirty="0">
                <a:solidFill>
                  <a:prstClr val="white"/>
                </a:solidFill>
                <a:latin typeface="Calibri"/>
              </a:rPr>
              <a:t>Calvary Health Care Kogarah</a:t>
            </a:r>
          </a:p>
        </p:txBody>
      </p:sp>
      <p:sp>
        <p:nvSpPr>
          <p:cNvPr id="4" name="Rectangle 3">
            <a:extLst>
              <a:ext uri="{FF2B5EF4-FFF2-40B4-BE49-F238E27FC236}">
                <a16:creationId xmlns:a16="http://schemas.microsoft.com/office/drawing/2014/main" id="{45605B9E-F417-F7E8-F16B-FEB18FE2D5FF}"/>
              </a:ext>
            </a:extLst>
          </p:cNvPr>
          <p:cNvSpPr/>
          <p:nvPr/>
        </p:nvSpPr>
        <p:spPr>
          <a:xfrm>
            <a:off x="8094133" y="1336675"/>
            <a:ext cx="2404534" cy="18213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prstClr val="white"/>
                </a:solidFill>
                <a:latin typeface="Calibri"/>
              </a:rPr>
              <a:t>There are also condition specific supportive palliative care clinics such as Cardiac, Renal and Respiratory </a:t>
            </a:r>
          </a:p>
        </p:txBody>
      </p:sp>
      <p:pic>
        <p:nvPicPr>
          <p:cNvPr id="6" name="Picture 5">
            <a:extLst>
              <a:ext uri="{FF2B5EF4-FFF2-40B4-BE49-F238E27FC236}">
                <a16:creationId xmlns:a16="http://schemas.microsoft.com/office/drawing/2014/main" id="{FAF015F4-4DA6-9782-0A41-F4654C114AC0}"/>
              </a:ext>
            </a:extLst>
          </p:cNvPr>
          <p:cNvPicPr>
            <a:picLocks noChangeAspect="1"/>
          </p:cNvPicPr>
          <p:nvPr/>
        </p:nvPicPr>
        <p:blipFill>
          <a:blip r:embed="rId7"/>
          <a:stretch>
            <a:fillRect/>
          </a:stretch>
        </p:blipFill>
        <p:spPr>
          <a:xfrm>
            <a:off x="9254975" y="4745566"/>
            <a:ext cx="1243692" cy="1865538"/>
          </a:xfrm>
          <a:prstGeom prst="rect">
            <a:avLst/>
          </a:prstGeom>
        </p:spPr>
      </p:pic>
    </p:spTree>
    <p:extLst>
      <p:ext uri="{BB962C8B-B14F-4D97-AF65-F5344CB8AC3E}">
        <p14:creationId xmlns:p14="http://schemas.microsoft.com/office/powerpoint/2010/main" val="2193490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0F96-D569-AFAF-6988-F82E22D0D37E}"/>
              </a:ext>
            </a:extLst>
          </p:cNvPr>
          <p:cNvSpPr>
            <a:spLocks noGrp="1"/>
          </p:cNvSpPr>
          <p:nvPr>
            <p:ph type="title"/>
          </p:nvPr>
        </p:nvSpPr>
        <p:spPr>
          <a:xfrm>
            <a:off x="1981200" y="-114829"/>
            <a:ext cx="8229600" cy="1143000"/>
          </a:xfrm>
        </p:spPr>
        <p:txBody>
          <a:bodyPr/>
          <a:lstStyle/>
          <a:p>
            <a:r>
              <a:rPr lang="en-AU" dirty="0">
                <a:solidFill>
                  <a:schemeClr val="accent1">
                    <a:lumMod val="50000"/>
                  </a:schemeClr>
                </a:solidFill>
              </a:rPr>
              <a:t>Community Supportive Care Clinic</a:t>
            </a:r>
          </a:p>
        </p:txBody>
      </p:sp>
      <p:sp>
        <p:nvSpPr>
          <p:cNvPr id="3" name="Content Placeholder 2">
            <a:extLst>
              <a:ext uri="{FF2B5EF4-FFF2-40B4-BE49-F238E27FC236}">
                <a16:creationId xmlns:a16="http://schemas.microsoft.com/office/drawing/2014/main" id="{EFDFF2BC-D890-A468-0149-F3225A88E740}"/>
              </a:ext>
            </a:extLst>
          </p:cNvPr>
          <p:cNvSpPr>
            <a:spLocks noGrp="1"/>
          </p:cNvSpPr>
          <p:nvPr>
            <p:ph idx="1"/>
          </p:nvPr>
        </p:nvSpPr>
        <p:spPr>
          <a:xfrm>
            <a:off x="1811868" y="965200"/>
            <a:ext cx="8661399" cy="5618162"/>
          </a:xfrm>
        </p:spPr>
        <p:txBody>
          <a:bodyPr>
            <a:normAutofit fontScale="32500" lnSpcReduction="20000"/>
          </a:bodyPr>
          <a:lstStyle/>
          <a:p>
            <a:pPr>
              <a:lnSpc>
                <a:spcPts val="3300"/>
              </a:lnSpc>
              <a:buFont typeface="Arial" panose="020B0604020202020204" pitchFamily="34" charset="0"/>
              <a:buChar char="•"/>
            </a:pPr>
            <a:r>
              <a:rPr lang="en-AU" sz="7400" dirty="0">
                <a:solidFill>
                  <a:schemeClr val="accent1">
                    <a:lumMod val="50000"/>
                  </a:schemeClr>
                </a:solidFill>
                <a:latin typeface="Arial" panose="020B0604020202020204" pitchFamily="34" charset="0"/>
                <a:cs typeface="Arial" panose="020B0604020202020204" pitchFamily="34" charset="0"/>
              </a:rPr>
              <a:t>Must have at least one of the following general triggers:</a:t>
            </a:r>
          </a:p>
          <a:p>
            <a:pPr lvl="1">
              <a:lnSpc>
                <a:spcPts val="3300"/>
              </a:lnSpc>
              <a:buFont typeface="Arial" panose="020B0604020202020204" pitchFamily="34" charset="0"/>
              <a:buChar char="•"/>
            </a:pPr>
            <a:r>
              <a:rPr lang="en-AU" sz="5500" dirty="0">
                <a:solidFill>
                  <a:schemeClr val="accent1">
                    <a:lumMod val="50000"/>
                  </a:schemeClr>
                </a:solidFill>
                <a:latin typeface="Arial" panose="020B0604020202020204" pitchFamily="34" charset="0"/>
                <a:cs typeface="Arial" panose="020B0604020202020204" pitchFamily="34" charset="0"/>
              </a:rPr>
              <a:t>Complex and increasing symptom burden</a:t>
            </a:r>
          </a:p>
          <a:p>
            <a:pPr lvl="1">
              <a:lnSpc>
                <a:spcPts val="3300"/>
              </a:lnSpc>
              <a:buFont typeface="Arial" panose="020B0604020202020204" pitchFamily="34" charset="0"/>
              <a:buChar char="•"/>
            </a:pPr>
            <a:r>
              <a:rPr lang="en-AU" sz="5500" dirty="0">
                <a:solidFill>
                  <a:schemeClr val="accent1">
                    <a:lumMod val="50000"/>
                  </a:schemeClr>
                </a:solidFill>
                <a:latin typeface="Arial" panose="020B0604020202020204" pitchFamily="34" charset="0"/>
                <a:cs typeface="Arial" panose="020B0604020202020204" pitchFamily="34" charset="0"/>
              </a:rPr>
              <a:t>Persistent symptoms, despite optimal treatment of underlying condition(s)</a:t>
            </a:r>
          </a:p>
          <a:p>
            <a:pPr lvl="1">
              <a:lnSpc>
                <a:spcPts val="3300"/>
              </a:lnSpc>
              <a:buFont typeface="Arial" panose="020B0604020202020204" pitchFamily="34" charset="0"/>
              <a:buChar char="•"/>
            </a:pPr>
            <a:r>
              <a:rPr lang="en-AU" sz="5500" dirty="0">
                <a:solidFill>
                  <a:schemeClr val="accent1">
                    <a:lumMod val="50000"/>
                  </a:schemeClr>
                </a:solidFill>
                <a:latin typeface="Arial" panose="020B0604020202020204" pitchFamily="34" charset="0"/>
                <a:cs typeface="Arial" panose="020B0604020202020204" pitchFamily="34" charset="0"/>
              </a:rPr>
              <a:t>Deterioration in functional performance status and increased support needs</a:t>
            </a:r>
          </a:p>
          <a:p>
            <a:pPr lvl="1">
              <a:lnSpc>
                <a:spcPts val="3300"/>
              </a:lnSpc>
              <a:buFont typeface="Arial" panose="020B0604020202020204" pitchFamily="34" charset="0"/>
              <a:buChar char="•"/>
            </a:pPr>
            <a:r>
              <a:rPr lang="en-AU" sz="5500" dirty="0">
                <a:solidFill>
                  <a:schemeClr val="accent1">
                    <a:lumMod val="50000"/>
                  </a:schemeClr>
                </a:solidFill>
                <a:latin typeface="Arial" panose="020B0604020202020204" pitchFamily="34" charset="0"/>
                <a:cs typeface="Arial" panose="020B0604020202020204" pitchFamily="34" charset="0"/>
              </a:rPr>
              <a:t>Patient requires advance care planning</a:t>
            </a:r>
          </a:p>
          <a:p>
            <a:pPr lvl="1">
              <a:lnSpc>
                <a:spcPts val="3300"/>
              </a:lnSpc>
              <a:buFont typeface="Arial" panose="020B0604020202020204" pitchFamily="34" charset="0"/>
              <a:buChar char="•"/>
            </a:pPr>
            <a:r>
              <a:rPr lang="en-AU" sz="5500" dirty="0">
                <a:solidFill>
                  <a:schemeClr val="accent1">
                    <a:lumMod val="50000"/>
                  </a:schemeClr>
                </a:solidFill>
                <a:latin typeface="Arial" panose="020B0604020202020204" pitchFamily="34" charset="0"/>
                <a:cs typeface="Arial" panose="020B0604020202020204" pitchFamily="34" charset="0"/>
              </a:rPr>
              <a:t>Progressive weight loss of more than 10% dry body mass, in last 6 months</a:t>
            </a:r>
          </a:p>
          <a:p>
            <a:pPr lvl="1">
              <a:lnSpc>
                <a:spcPts val="3300"/>
              </a:lnSpc>
              <a:buFont typeface="Arial" panose="020B0604020202020204" pitchFamily="34" charset="0"/>
              <a:buChar char="•"/>
            </a:pPr>
            <a:r>
              <a:rPr lang="en-AU" sz="5500" dirty="0">
                <a:solidFill>
                  <a:schemeClr val="accent1">
                    <a:lumMod val="50000"/>
                  </a:schemeClr>
                </a:solidFill>
                <a:latin typeface="Arial" panose="020B0604020202020204" pitchFamily="34" charset="0"/>
                <a:cs typeface="Arial" panose="020B0604020202020204" pitchFamily="34" charset="0"/>
              </a:rPr>
              <a:t>Two or more unplanned acute admissions in the last 12 months</a:t>
            </a:r>
          </a:p>
          <a:p>
            <a:pPr lvl="1">
              <a:lnSpc>
                <a:spcPts val="3300"/>
              </a:lnSpc>
              <a:buFont typeface="Arial" panose="020B0604020202020204" pitchFamily="34" charset="0"/>
              <a:buChar char="•"/>
            </a:pPr>
            <a:r>
              <a:rPr lang="en-AU" sz="5500" dirty="0">
                <a:solidFill>
                  <a:schemeClr val="accent1">
                    <a:lumMod val="50000"/>
                  </a:schemeClr>
                </a:solidFill>
                <a:latin typeface="Arial" panose="020B0604020202020204" pitchFamily="34" charset="0"/>
                <a:cs typeface="Arial" panose="020B0604020202020204" pitchFamily="34" charset="0"/>
              </a:rPr>
              <a:t>Patient or family requesting supportive and/or palliative care input</a:t>
            </a:r>
          </a:p>
          <a:p>
            <a:pPr indent="-285750">
              <a:lnSpc>
                <a:spcPts val="3300"/>
              </a:lnSpc>
              <a:buFont typeface="Arial" panose="020B0604020202020204" pitchFamily="34" charset="0"/>
              <a:buChar char="•"/>
            </a:pPr>
            <a:r>
              <a:rPr lang="en-AU" sz="6000" dirty="0">
                <a:solidFill>
                  <a:schemeClr val="accent1">
                    <a:lumMod val="50000"/>
                  </a:schemeClr>
                </a:solidFill>
                <a:latin typeface="Arial" panose="020B0604020202020204" pitchFamily="34" charset="0"/>
                <a:cs typeface="Arial" panose="020B0604020202020204" pitchFamily="34" charset="0"/>
              </a:rPr>
              <a:t>The client must be able to attend the clinic at least for the first visit. Follow up can be done via telehealth or a home visit.</a:t>
            </a:r>
          </a:p>
          <a:p>
            <a:pPr lvl="1">
              <a:buFont typeface="Arial" panose="020B0604020202020204" pitchFamily="34" charset="0"/>
              <a:buChar char="•"/>
            </a:pPr>
            <a:endParaRPr lang="en-AU" dirty="0">
              <a:solidFill>
                <a:schemeClr val="accent1">
                  <a:lumMod val="50000"/>
                </a:schemeClr>
              </a:solidFill>
              <a:latin typeface="Arial" panose="020B0604020202020204" pitchFamily="34" charset="0"/>
              <a:cs typeface="Arial" panose="020B0604020202020204" pitchFamily="34" charset="0"/>
            </a:endParaRPr>
          </a:p>
          <a:p>
            <a:pPr marL="457200" lvl="1" indent="0">
              <a:buNone/>
            </a:pPr>
            <a:endParaRPr lang="en-AU" b="0" i="0" dirty="0">
              <a:solidFill>
                <a:schemeClr val="accent1">
                  <a:lumMod val="50000"/>
                </a:schemeClr>
              </a:solidFill>
              <a:effectLst/>
              <a:latin typeface="Arial" panose="020B060402020202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280995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7D1EB-55BD-BC81-339B-8692CA58B6AB}"/>
              </a:ext>
            </a:extLst>
          </p:cNvPr>
          <p:cNvSpPr>
            <a:spLocks noGrp="1"/>
          </p:cNvSpPr>
          <p:nvPr>
            <p:ph type="title"/>
          </p:nvPr>
        </p:nvSpPr>
        <p:spPr>
          <a:xfrm>
            <a:off x="614680" y="414972"/>
            <a:ext cx="8211820" cy="1031875"/>
          </a:xfrm>
        </p:spPr>
        <p:txBody>
          <a:bodyPr anchor="b">
            <a:normAutofit/>
          </a:bodyPr>
          <a:lstStyle/>
          <a:p>
            <a:r>
              <a:rPr lang="en-US" altLang="en-US" sz="3000"/>
              <a:t> Compared to the general population,</a:t>
            </a:r>
            <a:br>
              <a:rPr lang="en-US" altLang="en-US" sz="3000"/>
            </a:br>
            <a:r>
              <a:rPr lang="en-US" altLang="en-US" sz="3000"/>
              <a:t>People with intellectual disability experience </a:t>
            </a:r>
            <a:endParaRPr lang="en-AU" sz="3000"/>
          </a:p>
        </p:txBody>
      </p:sp>
      <p:graphicFrame>
        <p:nvGraphicFramePr>
          <p:cNvPr id="6" name="Content Placeholder 3">
            <a:extLst>
              <a:ext uri="{FF2B5EF4-FFF2-40B4-BE49-F238E27FC236}">
                <a16:creationId xmlns:a16="http://schemas.microsoft.com/office/drawing/2014/main" id="{8F8456C9-6856-EA92-288F-7ADFDF4AB098}"/>
              </a:ext>
            </a:extLst>
          </p:cNvPr>
          <p:cNvGraphicFramePr>
            <a:graphicFrameLocks noGrp="1"/>
          </p:cNvGraphicFramePr>
          <p:nvPr>
            <p:ph sz="half" idx="10"/>
            <p:extLst>
              <p:ext uri="{D42A27DB-BD31-4B8C-83A1-F6EECF244321}">
                <p14:modId xmlns:p14="http://schemas.microsoft.com/office/powerpoint/2010/main" val="2999881685"/>
              </p:ext>
            </p:extLst>
          </p:nvPr>
        </p:nvGraphicFramePr>
        <p:xfrm>
          <a:off x="858416" y="2181225"/>
          <a:ext cx="104191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5579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3117-F4E1-0C14-2EAA-EA6235C1FBAE}"/>
              </a:ext>
            </a:extLst>
          </p:cNvPr>
          <p:cNvSpPr>
            <a:spLocks noGrp="1"/>
          </p:cNvSpPr>
          <p:nvPr>
            <p:ph type="title"/>
          </p:nvPr>
        </p:nvSpPr>
        <p:spPr>
          <a:xfrm>
            <a:off x="1652187" y="74879"/>
            <a:ext cx="8913263" cy="788246"/>
          </a:xfrm>
        </p:spPr>
        <p:txBody>
          <a:bodyPr>
            <a:normAutofit fontScale="90000"/>
          </a:bodyPr>
          <a:lstStyle/>
          <a:p>
            <a:r>
              <a:rPr lang="en-AU" dirty="0">
                <a:solidFill>
                  <a:schemeClr val="accent1">
                    <a:lumMod val="50000"/>
                  </a:schemeClr>
                </a:solidFill>
              </a:rPr>
              <a:t>REFLECTIVE EXERCISE – DEATH &amp; DYING</a:t>
            </a:r>
          </a:p>
        </p:txBody>
      </p:sp>
      <p:pic>
        <p:nvPicPr>
          <p:cNvPr id="4" name="Content Placeholder 3">
            <a:extLst>
              <a:ext uri="{FF2B5EF4-FFF2-40B4-BE49-F238E27FC236}">
                <a16:creationId xmlns:a16="http://schemas.microsoft.com/office/drawing/2014/main" id="{432080AE-77D6-130F-1436-D2B49AE79C91}"/>
              </a:ext>
            </a:extLst>
          </p:cNvPr>
          <p:cNvPicPr>
            <a:picLocks noGrp="1" noChangeAspect="1"/>
          </p:cNvPicPr>
          <p:nvPr>
            <p:ph idx="1"/>
          </p:nvPr>
        </p:nvPicPr>
        <p:blipFill>
          <a:blip r:embed="rId2"/>
          <a:stretch>
            <a:fillRect/>
          </a:stretch>
        </p:blipFill>
        <p:spPr>
          <a:xfrm>
            <a:off x="2459519" y="1674976"/>
            <a:ext cx="7264416" cy="4929752"/>
          </a:xfrm>
          <a:prstGeom prst="rect">
            <a:avLst/>
          </a:prstGeom>
        </p:spPr>
      </p:pic>
      <p:sp>
        <p:nvSpPr>
          <p:cNvPr id="5" name="TextBox 4">
            <a:extLst>
              <a:ext uri="{FF2B5EF4-FFF2-40B4-BE49-F238E27FC236}">
                <a16:creationId xmlns:a16="http://schemas.microsoft.com/office/drawing/2014/main" id="{7C5A87B6-1CED-5787-FC4C-2D790A3C08B3}"/>
              </a:ext>
            </a:extLst>
          </p:cNvPr>
          <p:cNvSpPr txBox="1"/>
          <p:nvPr/>
        </p:nvSpPr>
        <p:spPr>
          <a:xfrm>
            <a:off x="2577943" y="945886"/>
            <a:ext cx="7145992" cy="646331"/>
          </a:xfrm>
          <a:prstGeom prst="rect">
            <a:avLst/>
          </a:prstGeom>
          <a:noFill/>
        </p:spPr>
        <p:txBody>
          <a:bodyPr wrap="square" rtlCol="0">
            <a:spAutoFit/>
          </a:bodyPr>
          <a:lstStyle/>
          <a:p>
            <a:r>
              <a:rPr lang="en-US" sz="3600" dirty="0">
                <a:solidFill>
                  <a:srgbClr val="4F81BD">
                    <a:lumMod val="50000"/>
                  </a:srgbClr>
                </a:solidFill>
                <a:latin typeface="Calibri"/>
              </a:rPr>
              <a:t>Personal Values, Views, and Attitudes</a:t>
            </a:r>
            <a:endParaRPr lang="en-AU" sz="3600" dirty="0">
              <a:solidFill>
                <a:prstClr val="black"/>
              </a:solidFill>
              <a:latin typeface="Calibri"/>
            </a:endParaRPr>
          </a:p>
        </p:txBody>
      </p:sp>
    </p:spTree>
    <p:extLst>
      <p:ext uri="{BB962C8B-B14F-4D97-AF65-F5344CB8AC3E}">
        <p14:creationId xmlns:p14="http://schemas.microsoft.com/office/powerpoint/2010/main" val="2098506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2288A-C20C-5C89-E493-DCFE2271AE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918DE-0C45-3390-9DBD-B6F9432EDB76}"/>
              </a:ext>
            </a:extLst>
          </p:cNvPr>
          <p:cNvSpPr>
            <a:spLocks noGrp="1"/>
          </p:cNvSpPr>
          <p:nvPr>
            <p:ph idx="1"/>
          </p:nvPr>
        </p:nvSpPr>
        <p:spPr>
          <a:xfrm>
            <a:off x="1981200" y="324741"/>
            <a:ext cx="8229600" cy="5801423"/>
          </a:xfrm>
        </p:spPr>
        <p:txBody>
          <a:bodyPr>
            <a:normAutofit/>
          </a:bodyPr>
          <a:lstStyle/>
          <a:p>
            <a:pPr marL="42863" indent="0" algn="ctr">
              <a:lnSpc>
                <a:spcPts val="3600"/>
              </a:lnSpc>
              <a:spcAft>
                <a:spcPts val="450"/>
              </a:spcAft>
              <a:buNone/>
            </a:pPr>
            <a:r>
              <a:rPr lang="en-US" sz="4000" dirty="0">
                <a:solidFill>
                  <a:schemeClr val="accent1">
                    <a:lumMod val="50000"/>
                  </a:schemeClr>
                </a:solidFill>
              </a:rPr>
              <a:t>What does death mean to you?</a:t>
            </a:r>
          </a:p>
          <a:p>
            <a:endParaRPr lang="en-AU" dirty="0"/>
          </a:p>
        </p:txBody>
      </p:sp>
      <p:pic>
        <p:nvPicPr>
          <p:cNvPr id="7" name="Picture 6">
            <a:extLst>
              <a:ext uri="{FF2B5EF4-FFF2-40B4-BE49-F238E27FC236}">
                <a16:creationId xmlns:a16="http://schemas.microsoft.com/office/drawing/2014/main" id="{E635407F-D294-2553-2940-EB33E989C4A7}"/>
              </a:ext>
            </a:extLst>
          </p:cNvPr>
          <p:cNvPicPr>
            <a:picLocks noChangeAspect="1"/>
          </p:cNvPicPr>
          <p:nvPr/>
        </p:nvPicPr>
        <p:blipFill>
          <a:blip r:embed="rId2"/>
          <a:stretch>
            <a:fillRect/>
          </a:stretch>
        </p:blipFill>
        <p:spPr>
          <a:xfrm>
            <a:off x="1694818" y="1457450"/>
            <a:ext cx="8802364" cy="4668713"/>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5076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B7E32-F495-139C-6A96-6AA7A89A7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EB113-CF9E-0E9A-6B03-D314D23D780C}"/>
              </a:ext>
            </a:extLst>
          </p:cNvPr>
          <p:cNvSpPr>
            <a:spLocks noGrp="1"/>
          </p:cNvSpPr>
          <p:nvPr>
            <p:ph type="title"/>
          </p:nvPr>
        </p:nvSpPr>
        <p:spPr>
          <a:xfrm>
            <a:off x="1981200" y="274638"/>
            <a:ext cx="8229600" cy="2588203"/>
          </a:xfrm>
        </p:spPr>
        <p:txBody>
          <a:bodyPr>
            <a:normAutofit fontScale="90000"/>
          </a:bodyPr>
          <a:lstStyle/>
          <a:p>
            <a:r>
              <a:rPr lang="en-US" dirty="0">
                <a:solidFill>
                  <a:schemeClr val="accent1">
                    <a:lumMod val="50000"/>
                  </a:schemeClr>
                </a:solidFill>
              </a:rPr>
              <a:t>What was your first ever experience of death? How did you feel? What memories do you have of this experience?</a:t>
            </a:r>
            <a:br>
              <a:rPr lang="en-US" dirty="0">
                <a:solidFill>
                  <a:schemeClr val="accent1">
                    <a:lumMod val="50000"/>
                  </a:schemeClr>
                </a:solidFill>
              </a:rPr>
            </a:br>
            <a:endParaRPr lang="en-AU" dirty="0"/>
          </a:p>
        </p:txBody>
      </p:sp>
      <p:pic>
        <p:nvPicPr>
          <p:cNvPr id="7" name="Picture 6">
            <a:extLst>
              <a:ext uri="{FF2B5EF4-FFF2-40B4-BE49-F238E27FC236}">
                <a16:creationId xmlns:a16="http://schemas.microsoft.com/office/drawing/2014/main" id="{D1A99D51-CDE5-CE80-4185-4552D74EBF43}"/>
              </a:ext>
            </a:extLst>
          </p:cNvPr>
          <p:cNvPicPr>
            <a:picLocks noChangeAspect="1"/>
          </p:cNvPicPr>
          <p:nvPr/>
        </p:nvPicPr>
        <p:blipFill>
          <a:blip r:embed="rId2"/>
          <a:stretch>
            <a:fillRect/>
          </a:stretch>
        </p:blipFill>
        <p:spPr>
          <a:xfrm>
            <a:off x="2258905" y="2862840"/>
            <a:ext cx="7674191" cy="3332861"/>
          </a:xfrm>
          <a:prstGeom prst="rect">
            <a:avLst/>
          </a:prstGeom>
          <a:ln w="57150">
            <a:solidFill>
              <a:srgbClr val="FFC000"/>
            </a:solidFill>
          </a:ln>
        </p:spPr>
      </p:pic>
    </p:spTree>
    <p:extLst>
      <p:ext uri="{BB962C8B-B14F-4D97-AF65-F5344CB8AC3E}">
        <p14:creationId xmlns:p14="http://schemas.microsoft.com/office/powerpoint/2010/main" val="2013543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5C59-C1DA-834E-1755-7AC89EB6C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B1F14-4D18-A56F-BE79-860512735A48}"/>
              </a:ext>
            </a:extLst>
          </p:cNvPr>
          <p:cNvSpPr>
            <a:spLocks noGrp="1"/>
          </p:cNvSpPr>
          <p:nvPr>
            <p:ph type="title"/>
          </p:nvPr>
        </p:nvSpPr>
        <p:spPr>
          <a:xfrm>
            <a:off x="1524000" y="129359"/>
            <a:ext cx="9144000" cy="1581561"/>
          </a:xfrm>
        </p:spPr>
        <p:txBody>
          <a:bodyPr>
            <a:noAutofit/>
          </a:bodyPr>
          <a:lstStyle/>
          <a:p>
            <a:r>
              <a:rPr lang="en-US" sz="3600" dirty="0">
                <a:solidFill>
                  <a:schemeClr val="accent1">
                    <a:lumMod val="50000"/>
                  </a:schemeClr>
                </a:solidFill>
              </a:rPr>
              <a:t>Have you experienced the death of someone close to you? How did it affect you?</a:t>
            </a:r>
            <a:br>
              <a:rPr lang="en-US" sz="3600" dirty="0">
                <a:solidFill>
                  <a:schemeClr val="accent1">
                    <a:lumMod val="50000"/>
                  </a:schemeClr>
                </a:solidFill>
              </a:rPr>
            </a:br>
            <a:endParaRPr lang="en-AU" sz="3600" dirty="0"/>
          </a:p>
        </p:txBody>
      </p:sp>
      <p:pic>
        <p:nvPicPr>
          <p:cNvPr id="9" name="Picture 8">
            <a:extLst>
              <a:ext uri="{FF2B5EF4-FFF2-40B4-BE49-F238E27FC236}">
                <a16:creationId xmlns:a16="http://schemas.microsoft.com/office/drawing/2014/main" id="{2C92A1D8-8F30-D2F7-CBBB-BC2C89351C13}"/>
              </a:ext>
            </a:extLst>
          </p:cNvPr>
          <p:cNvPicPr>
            <a:picLocks noChangeAspect="1"/>
          </p:cNvPicPr>
          <p:nvPr/>
        </p:nvPicPr>
        <p:blipFill>
          <a:blip r:embed="rId2"/>
          <a:stretch>
            <a:fillRect/>
          </a:stretch>
        </p:blipFill>
        <p:spPr>
          <a:xfrm>
            <a:off x="2468312" y="1360251"/>
            <a:ext cx="7255379" cy="5223113"/>
          </a:xfrm>
          <a:prstGeom prst="rect">
            <a:avLst/>
          </a:prstGeom>
          <a:ln w="5715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8950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89C91-4B0E-7D08-A6AE-CD9F30047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7CCCB-C659-A3BD-2276-58BAA89934D5}"/>
              </a:ext>
            </a:extLst>
          </p:cNvPr>
          <p:cNvSpPr>
            <a:spLocks noGrp="1"/>
          </p:cNvSpPr>
          <p:nvPr>
            <p:ph type="title"/>
          </p:nvPr>
        </p:nvSpPr>
        <p:spPr>
          <a:xfrm>
            <a:off x="1981200" y="328532"/>
            <a:ext cx="8229600" cy="1143000"/>
          </a:xfrm>
        </p:spPr>
        <p:txBody>
          <a:bodyPr>
            <a:normAutofit fontScale="90000"/>
          </a:bodyPr>
          <a:lstStyle/>
          <a:p>
            <a:r>
              <a:rPr lang="en-US" dirty="0">
                <a:solidFill>
                  <a:schemeClr val="accent1">
                    <a:lumMod val="50000"/>
                  </a:schemeClr>
                </a:solidFill>
              </a:rPr>
              <a:t>How does you culture or religion shape your understanding of death?</a:t>
            </a:r>
            <a:br>
              <a:rPr lang="en-US" dirty="0">
                <a:solidFill>
                  <a:schemeClr val="accent1">
                    <a:lumMod val="50000"/>
                  </a:schemeClr>
                </a:solidFill>
              </a:rPr>
            </a:br>
            <a:endParaRPr lang="en-AU" dirty="0"/>
          </a:p>
        </p:txBody>
      </p:sp>
      <p:sp>
        <p:nvSpPr>
          <p:cNvPr id="3" name="Content Placeholder 2">
            <a:extLst>
              <a:ext uri="{FF2B5EF4-FFF2-40B4-BE49-F238E27FC236}">
                <a16:creationId xmlns:a16="http://schemas.microsoft.com/office/drawing/2014/main" id="{864730E7-F181-1FB8-6CFC-A937B3048EC0}"/>
              </a:ext>
            </a:extLst>
          </p:cNvPr>
          <p:cNvSpPr>
            <a:spLocks noGrp="1"/>
          </p:cNvSpPr>
          <p:nvPr>
            <p:ph idx="1"/>
          </p:nvPr>
        </p:nvSpPr>
        <p:spPr/>
        <p:txBody>
          <a:bodyPr/>
          <a:lstStyle/>
          <a:p>
            <a:endParaRPr lang="en-AU" dirty="0"/>
          </a:p>
        </p:txBody>
      </p:sp>
      <p:pic>
        <p:nvPicPr>
          <p:cNvPr id="5" name="Picture 4">
            <a:extLst>
              <a:ext uri="{FF2B5EF4-FFF2-40B4-BE49-F238E27FC236}">
                <a16:creationId xmlns:a16="http://schemas.microsoft.com/office/drawing/2014/main" id="{4CAD899B-EC09-FF6E-9446-819AC741EA7A}"/>
              </a:ext>
            </a:extLst>
          </p:cNvPr>
          <p:cNvPicPr>
            <a:picLocks noChangeAspect="1"/>
          </p:cNvPicPr>
          <p:nvPr/>
        </p:nvPicPr>
        <p:blipFill>
          <a:blip r:embed="rId2"/>
          <a:stretch>
            <a:fillRect/>
          </a:stretch>
        </p:blipFill>
        <p:spPr>
          <a:xfrm>
            <a:off x="1851802" y="1600201"/>
            <a:ext cx="8488399" cy="4604529"/>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17651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FF65-8B3E-0EAB-D6BF-3D6BD7DE5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7E40B-BE5B-5331-EB2B-D5E0218126EE}"/>
              </a:ext>
            </a:extLst>
          </p:cNvPr>
          <p:cNvSpPr>
            <a:spLocks noGrp="1"/>
          </p:cNvSpPr>
          <p:nvPr>
            <p:ph type="title"/>
          </p:nvPr>
        </p:nvSpPr>
        <p:spPr>
          <a:xfrm>
            <a:off x="1609458" y="398552"/>
            <a:ext cx="8964538" cy="1143000"/>
          </a:xfrm>
        </p:spPr>
        <p:txBody>
          <a:bodyPr>
            <a:normAutofit fontScale="90000"/>
          </a:bodyPr>
          <a:lstStyle/>
          <a:p>
            <a:r>
              <a:rPr lang="en-US" dirty="0">
                <a:solidFill>
                  <a:schemeClr val="accent1">
                    <a:lumMod val="50000"/>
                  </a:schemeClr>
                </a:solidFill>
              </a:rPr>
              <a:t>Are you comfortable talking about death with others? Why and why not?</a:t>
            </a:r>
            <a:br>
              <a:rPr lang="en-US" dirty="0">
                <a:solidFill>
                  <a:schemeClr val="accent1">
                    <a:lumMod val="50000"/>
                  </a:schemeClr>
                </a:solidFill>
              </a:rPr>
            </a:br>
            <a:endParaRPr lang="en-AU" dirty="0"/>
          </a:p>
        </p:txBody>
      </p:sp>
      <p:pic>
        <p:nvPicPr>
          <p:cNvPr id="5" name="Picture 4">
            <a:extLst>
              <a:ext uri="{FF2B5EF4-FFF2-40B4-BE49-F238E27FC236}">
                <a16:creationId xmlns:a16="http://schemas.microsoft.com/office/drawing/2014/main" id="{0EAC841C-0EF0-5B10-826E-1850AC9DD524}"/>
              </a:ext>
            </a:extLst>
          </p:cNvPr>
          <p:cNvPicPr>
            <a:picLocks noChangeAspect="1"/>
          </p:cNvPicPr>
          <p:nvPr/>
        </p:nvPicPr>
        <p:blipFill>
          <a:blip r:embed="rId2"/>
          <a:stretch>
            <a:fillRect/>
          </a:stretch>
        </p:blipFill>
        <p:spPr>
          <a:xfrm>
            <a:off x="1824122" y="1738106"/>
            <a:ext cx="8535211" cy="4619966"/>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3848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F473-DD77-D6F4-F39E-61D635103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49169-D23D-C6DB-93E1-A322BD13C93B}"/>
              </a:ext>
            </a:extLst>
          </p:cNvPr>
          <p:cNvSpPr>
            <a:spLocks noGrp="1"/>
          </p:cNvSpPr>
          <p:nvPr>
            <p:ph type="title"/>
          </p:nvPr>
        </p:nvSpPr>
        <p:spPr>
          <a:xfrm>
            <a:off x="1694916" y="377187"/>
            <a:ext cx="8802169" cy="1143000"/>
          </a:xfrm>
        </p:spPr>
        <p:txBody>
          <a:bodyPr>
            <a:normAutofit fontScale="90000"/>
          </a:bodyPr>
          <a:lstStyle/>
          <a:p>
            <a:r>
              <a:rPr lang="en-AU" dirty="0">
                <a:solidFill>
                  <a:schemeClr val="accent1">
                    <a:lumMod val="50000"/>
                  </a:schemeClr>
                </a:solidFill>
              </a:rPr>
              <a:t>What rituals or traditions around dying do you find meaningful or comforting?</a:t>
            </a:r>
            <a:br>
              <a:rPr lang="en-AU" dirty="0">
                <a:solidFill>
                  <a:schemeClr val="accent1">
                    <a:lumMod val="50000"/>
                  </a:schemeClr>
                </a:solidFill>
              </a:rPr>
            </a:br>
            <a:endParaRPr lang="en-AU" dirty="0"/>
          </a:p>
        </p:txBody>
      </p:sp>
      <p:sp>
        <p:nvSpPr>
          <p:cNvPr id="7" name="Content Placeholder 6">
            <a:extLst>
              <a:ext uri="{FF2B5EF4-FFF2-40B4-BE49-F238E27FC236}">
                <a16:creationId xmlns:a16="http://schemas.microsoft.com/office/drawing/2014/main" id="{3B3A6521-2884-3B84-772E-6FF9B1C275DF}"/>
              </a:ext>
            </a:extLst>
          </p:cNvPr>
          <p:cNvSpPr>
            <a:spLocks noGrp="1"/>
          </p:cNvSpPr>
          <p:nvPr>
            <p:ph idx="1"/>
          </p:nvPr>
        </p:nvSpPr>
        <p:spPr/>
        <p:txBody>
          <a:bodyPr/>
          <a:lstStyle/>
          <a:p>
            <a:endParaRPr lang="en-AU"/>
          </a:p>
        </p:txBody>
      </p:sp>
      <p:pic>
        <p:nvPicPr>
          <p:cNvPr id="9" name="Picture 8">
            <a:extLst>
              <a:ext uri="{FF2B5EF4-FFF2-40B4-BE49-F238E27FC236}">
                <a16:creationId xmlns:a16="http://schemas.microsoft.com/office/drawing/2014/main" id="{87005843-4628-9321-4B8A-0F143F78F908}"/>
              </a:ext>
            </a:extLst>
          </p:cNvPr>
          <p:cNvPicPr>
            <a:picLocks noChangeAspect="1"/>
          </p:cNvPicPr>
          <p:nvPr/>
        </p:nvPicPr>
        <p:blipFill>
          <a:blip r:embed="rId2"/>
          <a:stretch>
            <a:fillRect/>
          </a:stretch>
        </p:blipFill>
        <p:spPr>
          <a:xfrm>
            <a:off x="1682424" y="1520187"/>
            <a:ext cx="8827151" cy="4402049"/>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6535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63AA-6719-EF06-991D-C82490DB914A}"/>
              </a:ext>
            </a:extLst>
          </p:cNvPr>
          <p:cNvSpPr>
            <a:spLocks noGrp="1"/>
          </p:cNvSpPr>
          <p:nvPr>
            <p:ph type="title"/>
          </p:nvPr>
        </p:nvSpPr>
        <p:spPr>
          <a:xfrm>
            <a:off x="1981200" y="274638"/>
            <a:ext cx="3810532" cy="1143000"/>
          </a:xfrm>
        </p:spPr>
        <p:txBody>
          <a:bodyPr>
            <a:normAutofit/>
          </a:bodyPr>
          <a:lstStyle/>
          <a:p>
            <a:r>
              <a:rPr lang="en-AU" sz="4800" b="1" dirty="0">
                <a:solidFill>
                  <a:schemeClr val="accent1">
                    <a:lumMod val="50000"/>
                  </a:schemeClr>
                </a:solidFill>
              </a:rPr>
              <a:t>Questions?</a:t>
            </a:r>
          </a:p>
        </p:txBody>
      </p:sp>
      <p:pic>
        <p:nvPicPr>
          <p:cNvPr id="5" name="Content Placeholder 4">
            <a:extLst>
              <a:ext uri="{FF2B5EF4-FFF2-40B4-BE49-F238E27FC236}">
                <a16:creationId xmlns:a16="http://schemas.microsoft.com/office/drawing/2014/main" id="{73646F97-44F3-4C71-1415-FBFF3E7ADC2A}"/>
              </a:ext>
            </a:extLst>
          </p:cNvPr>
          <p:cNvPicPr>
            <a:picLocks noGrp="1" noChangeAspect="1"/>
          </p:cNvPicPr>
          <p:nvPr>
            <p:ph idx="1"/>
          </p:nvPr>
        </p:nvPicPr>
        <p:blipFill>
          <a:blip r:embed="rId2"/>
          <a:stretch>
            <a:fillRect/>
          </a:stretch>
        </p:blipFill>
        <p:spPr>
          <a:xfrm>
            <a:off x="6207096" y="1"/>
            <a:ext cx="3870357" cy="1822577"/>
          </a:xfrm>
        </p:spPr>
      </p:pic>
      <p:pic>
        <p:nvPicPr>
          <p:cNvPr id="3" name="Picture 2">
            <a:extLst>
              <a:ext uri="{FF2B5EF4-FFF2-40B4-BE49-F238E27FC236}">
                <a16:creationId xmlns:a16="http://schemas.microsoft.com/office/drawing/2014/main" id="{025CFC1D-5661-A70C-F442-FCDBB11A7B4A}"/>
              </a:ext>
            </a:extLst>
          </p:cNvPr>
          <p:cNvPicPr>
            <a:picLocks noChangeAspect="1"/>
          </p:cNvPicPr>
          <p:nvPr/>
        </p:nvPicPr>
        <p:blipFill>
          <a:blip r:embed="rId3"/>
          <a:stretch>
            <a:fillRect/>
          </a:stretch>
        </p:blipFill>
        <p:spPr>
          <a:xfrm>
            <a:off x="9191575" y="4675409"/>
            <a:ext cx="1243692" cy="1865538"/>
          </a:xfrm>
          <a:prstGeom prst="rect">
            <a:avLst/>
          </a:prstGeom>
        </p:spPr>
      </p:pic>
      <p:sp>
        <p:nvSpPr>
          <p:cNvPr id="4" name="TextBox 3">
            <a:extLst>
              <a:ext uri="{FF2B5EF4-FFF2-40B4-BE49-F238E27FC236}">
                <a16:creationId xmlns:a16="http://schemas.microsoft.com/office/drawing/2014/main" id="{828F9DB8-D28E-82F3-73AC-12CE54CBBCFA}"/>
              </a:ext>
            </a:extLst>
          </p:cNvPr>
          <p:cNvSpPr txBox="1"/>
          <p:nvPr/>
        </p:nvSpPr>
        <p:spPr>
          <a:xfrm>
            <a:off x="2865690" y="2589375"/>
            <a:ext cx="6110242" cy="1446550"/>
          </a:xfrm>
          <a:prstGeom prst="rect">
            <a:avLst/>
          </a:prstGeom>
          <a:noFill/>
        </p:spPr>
        <p:txBody>
          <a:bodyPr wrap="square" rtlCol="0">
            <a:spAutoFit/>
          </a:bodyPr>
          <a:lstStyle/>
          <a:p>
            <a:pPr algn="ctr"/>
            <a:r>
              <a:rPr lang="en-AU" sz="4400" b="1" i="1" dirty="0">
                <a:solidFill>
                  <a:srgbClr val="4F81BD">
                    <a:lumMod val="50000"/>
                  </a:srgbClr>
                </a:solidFill>
                <a:latin typeface="Calibri"/>
              </a:rPr>
              <a:t>GRIEFLINE</a:t>
            </a:r>
            <a:r>
              <a:rPr lang="en-AU" sz="4400" dirty="0">
                <a:solidFill>
                  <a:srgbClr val="4F81BD">
                    <a:lumMod val="50000"/>
                  </a:srgbClr>
                </a:solidFill>
                <a:latin typeface="Calibri"/>
              </a:rPr>
              <a:t> 1300 845 745</a:t>
            </a:r>
          </a:p>
          <a:p>
            <a:pPr algn="ctr"/>
            <a:r>
              <a:rPr lang="en-AU" sz="4400" dirty="0">
                <a:solidFill>
                  <a:srgbClr val="4F81BD">
                    <a:lumMod val="50000"/>
                  </a:srgbClr>
                </a:solidFill>
                <a:latin typeface="Calibri"/>
              </a:rPr>
              <a:t>8AM-8PM 7 Days </a:t>
            </a:r>
          </a:p>
        </p:txBody>
      </p:sp>
    </p:spTree>
    <p:extLst>
      <p:ext uri="{BB962C8B-B14F-4D97-AF65-F5344CB8AC3E}">
        <p14:creationId xmlns:p14="http://schemas.microsoft.com/office/powerpoint/2010/main" val="7741283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0426-BE5E-AAD8-2115-709295E141B0}"/>
              </a:ext>
            </a:extLst>
          </p:cNvPr>
          <p:cNvSpPr>
            <a:spLocks noGrp="1"/>
          </p:cNvSpPr>
          <p:nvPr>
            <p:ph type="title"/>
          </p:nvPr>
        </p:nvSpPr>
        <p:spPr/>
        <p:txBody>
          <a:bodyPr/>
          <a:lstStyle/>
          <a:p>
            <a:r>
              <a:rPr lang="en-AU" dirty="0"/>
              <a:t>Feedback - </a:t>
            </a:r>
            <a:r>
              <a:rPr lang="en-AU" dirty="0" err="1"/>
              <a:t>RedCAP</a:t>
            </a:r>
            <a:endParaRPr lang="en-AU" dirty="0"/>
          </a:p>
        </p:txBody>
      </p:sp>
      <p:pic>
        <p:nvPicPr>
          <p:cNvPr id="3" name="Picture 2">
            <a:extLst>
              <a:ext uri="{FF2B5EF4-FFF2-40B4-BE49-F238E27FC236}">
                <a16:creationId xmlns:a16="http://schemas.microsoft.com/office/drawing/2014/main" id="{C69EACFA-A38B-C38A-3C85-B2F46BB0F1DF}"/>
              </a:ext>
            </a:extLst>
          </p:cNvPr>
          <p:cNvPicPr>
            <a:picLocks noChangeAspect="1"/>
          </p:cNvPicPr>
          <p:nvPr/>
        </p:nvPicPr>
        <p:blipFill>
          <a:blip r:embed="rId2"/>
          <a:stretch>
            <a:fillRect/>
          </a:stretch>
        </p:blipFill>
        <p:spPr>
          <a:xfrm>
            <a:off x="4391066" y="1417638"/>
            <a:ext cx="3612506" cy="3612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6725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29261-DF96-04B2-0867-23403DC88A66}"/>
              </a:ext>
            </a:extLst>
          </p:cNvPr>
          <p:cNvPicPr>
            <a:picLocks noChangeAspect="1"/>
          </p:cNvPicPr>
          <p:nvPr/>
        </p:nvPicPr>
        <p:blipFill>
          <a:blip r:embed="rId3"/>
          <a:stretch>
            <a:fillRect/>
          </a:stretch>
        </p:blipFill>
        <p:spPr>
          <a:xfrm>
            <a:off x="2766599" y="557005"/>
            <a:ext cx="6501227" cy="3266267"/>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 Placeholder 2">
            <a:extLst>
              <a:ext uri="{FF2B5EF4-FFF2-40B4-BE49-F238E27FC236}">
                <a16:creationId xmlns:a16="http://schemas.microsoft.com/office/drawing/2014/main" id="{740A7F37-BE06-D558-AC4A-D627238FE6DA}"/>
              </a:ext>
            </a:extLst>
          </p:cNvPr>
          <p:cNvSpPr>
            <a:spLocks noGrp="1"/>
          </p:cNvSpPr>
          <p:nvPr>
            <p:ph type="body" idx="1"/>
          </p:nvPr>
        </p:nvSpPr>
        <p:spPr>
          <a:xfrm>
            <a:off x="1879600" y="4740275"/>
            <a:ext cx="8610600" cy="1685925"/>
          </a:xfrm>
        </p:spPr>
        <p:txBody>
          <a:bodyPr>
            <a:normAutofit/>
          </a:bodyPr>
          <a:lstStyle/>
          <a:p>
            <a:r>
              <a:rPr lang="en-AU" dirty="0">
                <a:solidFill>
                  <a:schemeClr val="tx1"/>
                </a:solidFill>
              </a:rPr>
              <a:t>Maria Heaton</a:t>
            </a:r>
          </a:p>
          <a:p>
            <a:r>
              <a:rPr lang="en-AU" dirty="0">
                <a:solidFill>
                  <a:schemeClr val="tx1"/>
                </a:solidFill>
              </a:rPr>
              <a:t>Phone: 0461517088</a:t>
            </a:r>
          </a:p>
          <a:p>
            <a:r>
              <a:rPr lang="en-AU" dirty="0">
                <a:solidFill>
                  <a:schemeClr val="tx1"/>
                </a:solidFill>
              </a:rPr>
              <a:t>Email: </a:t>
            </a:r>
          </a:p>
          <a:p>
            <a:r>
              <a:rPr lang="en-AU" dirty="0">
                <a:hlinkClick r:id="rId4"/>
              </a:rPr>
              <a:t>seslhd-intellectual-disability-palliativecare@health.nsw.gov.au</a:t>
            </a:r>
            <a:endParaRPr lang="en-AU" dirty="0"/>
          </a:p>
          <a:p>
            <a:endParaRPr lang="en-AU" dirty="0"/>
          </a:p>
          <a:p>
            <a:endParaRPr lang="en-AU" dirty="0"/>
          </a:p>
        </p:txBody>
      </p:sp>
    </p:spTree>
    <p:extLst>
      <p:ext uri="{BB962C8B-B14F-4D97-AF65-F5344CB8AC3E}">
        <p14:creationId xmlns:p14="http://schemas.microsoft.com/office/powerpoint/2010/main" val="103276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2F029-C5A4-63BA-94E2-FC088848C601}"/>
              </a:ext>
            </a:extLst>
          </p:cNvPr>
          <p:cNvSpPr>
            <a:spLocks noGrp="1"/>
          </p:cNvSpPr>
          <p:nvPr>
            <p:ph type="title"/>
          </p:nvPr>
        </p:nvSpPr>
        <p:spPr>
          <a:xfrm>
            <a:off x="614680" y="414972"/>
            <a:ext cx="8211820" cy="1031875"/>
          </a:xfrm>
        </p:spPr>
        <p:txBody>
          <a:bodyPr anchor="b">
            <a:normAutofit/>
          </a:bodyPr>
          <a:lstStyle/>
          <a:p>
            <a:r>
              <a:rPr lang="en-AU" sz="3400"/>
              <a:t> What we know about People with intellectual disability </a:t>
            </a:r>
          </a:p>
        </p:txBody>
      </p:sp>
      <p:graphicFrame>
        <p:nvGraphicFramePr>
          <p:cNvPr id="6" name="Content Placeholder 3">
            <a:extLst>
              <a:ext uri="{FF2B5EF4-FFF2-40B4-BE49-F238E27FC236}">
                <a16:creationId xmlns:a16="http://schemas.microsoft.com/office/drawing/2014/main" id="{A75D1647-844B-08CD-429D-C9770F6E0F0A}"/>
              </a:ext>
            </a:extLst>
          </p:cNvPr>
          <p:cNvGraphicFramePr>
            <a:graphicFrameLocks noGrp="1"/>
          </p:cNvGraphicFramePr>
          <p:nvPr>
            <p:ph sz="half" idx="10"/>
            <p:extLst>
              <p:ext uri="{D42A27DB-BD31-4B8C-83A1-F6EECF244321}">
                <p14:modId xmlns:p14="http://schemas.microsoft.com/office/powerpoint/2010/main" val="1683143807"/>
              </p:ext>
            </p:extLst>
          </p:nvPr>
        </p:nvGraphicFramePr>
        <p:xfrm>
          <a:off x="614680" y="2181225"/>
          <a:ext cx="108026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48544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154EF-D066-DD1B-6293-453B275660E2}"/>
              </a:ext>
            </a:extLst>
          </p:cNvPr>
          <p:cNvSpPr>
            <a:spLocks noGrp="1"/>
          </p:cNvSpPr>
          <p:nvPr>
            <p:ph type="body" sz="quarter" idx="10"/>
          </p:nvPr>
        </p:nvSpPr>
        <p:spPr>
          <a:xfrm>
            <a:off x="2200275" y="2891679"/>
            <a:ext cx="7791450" cy="1074642"/>
          </a:xfrm>
        </p:spPr>
        <p:txBody>
          <a:bodyPr/>
          <a:lstStyle/>
          <a:p>
            <a:r>
              <a:rPr lang="en-US"/>
              <a:t>Lunch</a:t>
            </a:r>
          </a:p>
        </p:txBody>
      </p:sp>
      <p:sp>
        <p:nvSpPr>
          <p:cNvPr id="2" name="Title 1">
            <a:extLst>
              <a:ext uri="{FF2B5EF4-FFF2-40B4-BE49-F238E27FC236}">
                <a16:creationId xmlns:a16="http://schemas.microsoft.com/office/drawing/2014/main" id="{C00485A0-07B9-90A0-2155-414D218C3772}"/>
              </a:ext>
            </a:extLst>
          </p:cNvPr>
          <p:cNvSpPr>
            <a:spLocks noGrp="1"/>
          </p:cNvSpPr>
          <p:nvPr>
            <p:ph type="title" idx="4294967295"/>
          </p:nvPr>
        </p:nvSpPr>
        <p:spPr>
          <a:xfrm>
            <a:off x="0" y="0"/>
            <a:ext cx="0" cy="0"/>
          </a:xfrm>
        </p:spPr>
        <p:txBody>
          <a:bodyPr/>
          <a:lstStyle/>
          <a:p>
            <a:r>
              <a:rPr lang="en-US"/>
              <a:t> </a:t>
            </a:r>
            <a:endParaRPr lang="en-AU"/>
          </a:p>
        </p:txBody>
      </p:sp>
    </p:spTree>
    <p:extLst>
      <p:ext uri="{BB962C8B-B14F-4D97-AF65-F5344CB8AC3E}">
        <p14:creationId xmlns:p14="http://schemas.microsoft.com/office/powerpoint/2010/main" val="1486430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b="25833"/>
          <a:stretch/>
        </p:blipFill>
        <p:spPr bwMode="auto">
          <a:xfrm>
            <a:off x="4724400" y="10"/>
            <a:ext cx="5943600" cy="33832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rcRect l="8111" r="48759" b="-1"/>
          <a:stretch/>
        </p:blipFill>
        <p:spPr>
          <a:xfrm>
            <a:off x="5012187" y="3474720"/>
            <a:ext cx="5666874" cy="3383280"/>
          </a:xfrm>
          <a:prstGeom prst="rect">
            <a:avLst/>
          </a:prstGeom>
        </p:spPr>
      </p:pic>
      <p:sp useBgFill="1">
        <p:nvSpPr>
          <p:cNvPr id="1033" name="Freeform: Shape 103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4683204"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a:endParaRPr>
          </a:p>
        </p:txBody>
      </p:sp>
      <p:sp>
        <p:nvSpPr>
          <p:cNvPr id="2" name="Title 1"/>
          <p:cNvSpPr>
            <a:spLocks noGrp="1"/>
          </p:cNvSpPr>
          <p:nvPr>
            <p:ph type="ctrTitle"/>
          </p:nvPr>
        </p:nvSpPr>
        <p:spPr>
          <a:xfrm>
            <a:off x="2006602" y="609601"/>
            <a:ext cx="2994525" cy="3877197"/>
          </a:xfrm>
        </p:spPr>
        <p:txBody>
          <a:bodyPr>
            <a:normAutofit/>
          </a:bodyPr>
          <a:lstStyle/>
          <a:p>
            <a:pPr algn="l"/>
            <a:r>
              <a:rPr lang="en-AU" sz="3800">
                <a:latin typeface="Arial" panose="020B0604020202020204" pitchFamily="34" charset="0"/>
                <a:cs typeface="Arial" panose="020B0604020202020204" pitchFamily="34" charset="0"/>
              </a:rPr>
              <a:t>Intellectual Disability Health Service</a:t>
            </a:r>
          </a:p>
        </p:txBody>
      </p:sp>
      <p:sp>
        <p:nvSpPr>
          <p:cNvPr id="3" name="Subtitle 2"/>
          <p:cNvSpPr>
            <a:spLocks noGrp="1"/>
          </p:cNvSpPr>
          <p:nvPr>
            <p:ph type="subTitle" idx="1"/>
          </p:nvPr>
        </p:nvSpPr>
        <p:spPr>
          <a:xfrm>
            <a:off x="2006601" y="4638783"/>
            <a:ext cx="3005587" cy="1343972"/>
          </a:xfrm>
        </p:spPr>
        <p:txBody>
          <a:bodyPr>
            <a:normAutofit/>
          </a:bodyPr>
          <a:lstStyle/>
          <a:p>
            <a:pPr algn="l">
              <a:lnSpc>
                <a:spcPct val="90000"/>
              </a:lnSpc>
            </a:pPr>
            <a:r>
              <a:rPr lang="en-AU" sz="3000">
                <a:latin typeface="Arial" panose="020B0604020202020204" pitchFamily="34" charset="0"/>
                <a:cs typeface="Arial" panose="020B0604020202020204" pitchFamily="34" charset="0"/>
              </a:rPr>
              <a:t>South Eastern Sydney Local Health District </a:t>
            </a:r>
          </a:p>
          <a:p>
            <a:pPr algn="l">
              <a:lnSpc>
                <a:spcPct val="90000"/>
              </a:lnSpc>
            </a:pPr>
            <a:endParaRPr lang="en-AU" sz="3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152650" y="365125"/>
            <a:ext cx="2862072" cy="1938076"/>
          </a:xfrm>
        </p:spPr>
        <p:txBody>
          <a:bodyPr vert="horz" lIns="91440" tIns="45720" rIns="91440" bIns="45720" rtlCol="0" anchor="ctr">
            <a:normAutofit/>
          </a:bodyPr>
          <a:lstStyle/>
          <a:p>
            <a:pPr algn="l" defTabSz="914400">
              <a:lnSpc>
                <a:spcPct val="90000"/>
              </a:lnSpc>
            </a:pPr>
            <a:r>
              <a:rPr lang="en-US" kern="1200">
                <a:solidFill>
                  <a:schemeClr val="tx1"/>
                </a:solidFill>
                <a:latin typeface="+mj-lt"/>
                <a:ea typeface="+mj-ea"/>
                <a:cs typeface="+mj-cs"/>
              </a:rPr>
              <a:t>Who are we?</a:t>
            </a:r>
          </a:p>
        </p:txBody>
      </p:sp>
      <p:sp>
        <p:nvSpPr>
          <p:cNvPr id="3" name="Rectangle 2"/>
          <p:cNvSpPr/>
          <p:nvPr/>
        </p:nvSpPr>
        <p:spPr>
          <a:xfrm>
            <a:off x="2152650" y="2482590"/>
            <a:ext cx="2862072" cy="3694373"/>
          </a:xfrm>
          <a:prstGeom prst="rect">
            <a:avLst/>
          </a:prstGeom>
        </p:spPr>
        <p:txBody>
          <a:bodyPr vert="horz" lIns="91440" tIns="45720" rIns="91440" bIns="45720" rtlCol="0">
            <a:normAutofit/>
          </a:bodyPr>
          <a:lstStyle/>
          <a:p>
            <a:pPr marL="285744" indent="-228600" defTabSz="914400">
              <a:lnSpc>
                <a:spcPct val="90000"/>
              </a:lnSpc>
              <a:spcAft>
                <a:spcPts val="600"/>
              </a:spcAft>
              <a:buFont typeface="Arial" panose="020B0604020202020204" pitchFamily="34" charset="0"/>
              <a:buChar char="•"/>
            </a:pPr>
            <a:r>
              <a:rPr lang="en-US" sz="1400">
                <a:solidFill>
                  <a:prstClr val="black"/>
                </a:solidFill>
                <a:latin typeface="Calibri"/>
              </a:rPr>
              <a:t>We are a multidisciplinary team, consisting of</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Team Leader &amp; Clinical Nurse Consultant Gavin Begbie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Social Worker – Michael Morgan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MHID clinician - Vacant</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Psychiatrist – Dr Keller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Rehabilitation physician – Dr Taskin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Developmental Paediatrician – Dr Piper</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Child and Adolescent psychiatrist – Dr Bickerton </a:t>
            </a:r>
          </a:p>
          <a:p>
            <a:pPr marL="742932" lvl="1" indent="-228600" defTabSz="914400">
              <a:lnSpc>
                <a:spcPct val="90000"/>
              </a:lnSpc>
              <a:spcAft>
                <a:spcPts val="600"/>
              </a:spcAft>
              <a:buFont typeface="Arial" panose="020B0604020202020204" pitchFamily="34" charset="0"/>
              <a:buChar char="•"/>
            </a:pPr>
            <a:endParaRPr lang="en-US" sz="1400">
              <a:solidFill>
                <a:prstClr val="black"/>
              </a:solidFill>
              <a:latin typeface="Calibri"/>
            </a:endParaRPr>
          </a:p>
        </p:txBody>
      </p:sp>
      <p:pic>
        <p:nvPicPr>
          <p:cNvPr id="4" name="Picture 3"/>
          <p:cNvPicPr>
            <a:picLocks noChangeAspect="1"/>
          </p:cNvPicPr>
          <p:nvPr/>
        </p:nvPicPr>
        <p:blipFill>
          <a:blip r:embed="rId3"/>
          <a:srcRect l="1244" r="3" b="3"/>
          <a:stretch/>
        </p:blipFill>
        <p:spPr>
          <a:xfrm>
            <a:off x="5202238"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t="27939" r="2" b="1036"/>
          <a:stretch/>
        </p:blipFill>
        <p:spPr bwMode="auto">
          <a:xfrm>
            <a:off x="5069047" y="3802962"/>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48584" y="17995"/>
            <a:ext cx="8894835" cy="6822015"/>
          </a:xfrm>
          <a:prstGeom prst="rect">
            <a:avLst/>
          </a:prstGeom>
        </p:spPr>
      </p:pic>
      <p:sp>
        <p:nvSpPr>
          <p:cNvPr id="2" name="Title 1"/>
          <p:cNvSpPr>
            <a:spLocks noGrp="1"/>
          </p:cNvSpPr>
          <p:nvPr>
            <p:ph type="title"/>
          </p:nvPr>
        </p:nvSpPr>
        <p:spPr/>
        <p:txBody>
          <a:bodyPr/>
          <a:lstStyle/>
          <a:p>
            <a:r>
              <a:rPr lang="en-AU"/>
              <a:t>Where do we sit?</a:t>
            </a:r>
          </a:p>
        </p:txBody>
      </p:sp>
      <p:graphicFrame>
        <p:nvGraphicFramePr>
          <p:cNvPr id="5" name="Content Placeholder 5"/>
          <p:cNvGraphicFramePr>
            <a:graphicFrameLocks noGrp="1"/>
          </p:cNvGraphicFramePr>
          <p:nvPr>
            <p:ph idx="1"/>
          </p:nvPr>
        </p:nvGraphicFramePr>
        <p:xfrm>
          <a:off x="1981200" y="1600202"/>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4242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376298" y="502020"/>
            <a:ext cx="3992787" cy="1642970"/>
          </a:xfrm>
        </p:spPr>
        <p:txBody>
          <a:bodyPr anchor="b">
            <a:normAutofit/>
          </a:bodyPr>
          <a:lstStyle/>
          <a:p>
            <a:r>
              <a:rPr lang="en-AU" sz="3500" b="1" u="sng"/>
              <a:t>What is our Role?</a:t>
            </a:r>
          </a:p>
        </p:txBody>
      </p:sp>
      <p:sp>
        <p:nvSpPr>
          <p:cNvPr id="3" name="Content Placeholder 2"/>
          <p:cNvSpPr>
            <a:spLocks noGrp="1"/>
          </p:cNvSpPr>
          <p:nvPr>
            <p:ph idx="1"/>
          </p:nvPr>
        </p:nvSpPr>
        <p:spPr>
          <a:xfrm>
            <a:off x="2382692" y="2405895"/>
            <a:ext cx="3986392" cy="3535083"/>
          </a:xfrm>
        </p:spPr>
        <p:txBody>
          <a:bodyPr anchor="t">
            <a:normAutofit/>
          </a:bodyPr>
          <a:lstStyle/>
          <a:p>
            <a:r>
              <a:rPr lang="en-AU" sz="1700"/>
              <a:t>Clinical assessment/development comprehensive case management plans</a:t>
            </a:r>
          </a:p>
          <a:p>
            <a:pPr lvl="1">
              <a:buFont typeface="Courier New" panose="02070309020205020404" pitchFamily="49" charset="0"/>
              <a:buChar char="o"/>
            </a:pPr>
            <a:r>
              <a:rPr lang="en-AU" sz="1700"/>
              <a:t>People with an Intellectual Disability and complex unmet health needs</a:t>
            </a:r>
          </a:p>
          <a:p>
            <a:r>
              <a:rPr lang="en-AU" sz="1700"/>
              <a:t>Capacity Building</a:t>
            </a:r>
          </a:p>
          <a:p>
            <a:pPr lvl="1">
              <a:buFont typeface="Courier New" panose="02070309020205020404" pitchFamily="49" charset="0"/>
              <a:buChar char="o"/>
            </a:pPr>
            <a:r>
              <a:rPr lang="en-AU" sz="1700"/>
              <a:t>Hospital, community health and primary health professionals</a:t>
            </a:r>
          </a:p>
          <a:p>
            <a:r>
              <a:rPr lang="en-AU" sz="1700"/>
              <a:t>Reporting and accountability</a:t>
            </a:r>
          </a:p>
          <a:p>
            <a:r>
              <a:rPr lang="en-AU" sz="1700"/>
              <a:t>Multidisciplinary teams</a:t>
            </a:r>
          </a:p>
          <a:p>
            <a:pPr marL="0" indent="0">
              <a:buNone/>
            </a:pPr>
            <a:endParaRPr lang="en-AU" sz="1700"/>
          </a:p>
        </p:txBody>
      </p:sp>
      <p:sp>
        <p:nvSpPr>
          <p:cNvPr id="32" name="Rectangle 3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p:cNvPicPr>
            <a:picLocks noChangeAspect="1"/>
          </p:cNvPicPr>
          <p:nvPr/>
        </p:nvPicPr>
        <p:blipFill rotWithShape="1">
          <a:blip r:embed="rId3"/>
          <a:srcRect l="20436" t="5828" r="24407" b="24133"/>
          <a:stretch/>
        </p:blipFill>
        <p:spPr>
          <a:xfrm>
            <a:off x="6830976" y="1793392"/>
            <a:ext cx="3127897" cy="3303111"/>
          </a:xfrm>
          <a:prstGeom prst="rect">
            <a:avLst/>
          </a:prstGeom>
        </p:spPr>
      </p:pic>
    </p:spTree>
    <p:extLst>
      <p:ext uri="{BB962C8B-B14F-4D97-AF65-F5344CB8AC3E}">
        <p14:creationId xmlns:p14="http://schemas.microsoft.com/office/powerpoint/2010/main" val="578579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008577" y="381935"/>
            <a:ext cx="4308048" cy="2344840"/>
          </a:xfrm>
        </p:spPr>
        <p:txBody>
          <a:bodyPr vert="horz" lIns="91440" tIns="45720" rIns="91440" bIns="45720" rtlCol="0" anchor="b">
            <a:normAutofit/>
          </a:bodyPr>
          <a:lstStyle/>
          <a:p>
            <a:pPr algn="l" defTabSz="914400">
              <a:lnSpc>
                <a:spcPct val="90000"/>
              </a:lnSpc>
            </a:pPr>
            <a:r>
              <a:rPr lang="en-US" sz="4900"/>
              <a:t>Why is there a need for the team?</a:t>
            </a:r>
          </a:p>
        </p:txBody>
      </p:sp>
      <p:grpSp>
        <p:nvGrpSpPr>
          <p:cNvPr id="2071" name="Group 2070">
            <a:extLst>
              <a:ext uri="{FF2B5EF4-FFF2-40B4-BE49-F238E27FC236}">
                <a16:creationId xmlns:a16="http://schemas.microsoft.com/office/drawing/2014/main" id="{2C660CC4-3018-4C01-858A-4D1E8ADA58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5919" y="1229686"/>
            <a:ext cx="349093" cy="872153"/>
            <a:chOff x="6655910" y="1229685"/>
            <a:chExt cx="465458" cy="872153"/>
          </a:xfrm>
        </p:grpSpPr>
        <p:sp>
          <p:nvSpPr>
            <p:cNvPr id="2072"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solidFill>
                  <a:prstClr val="black"/>
                </a:solidFill>
                <a:latin typeface="Calibri"/>
              </a:endParaRPr>
            </a:p>
          </p:txBody>
        </p:sp>
        <p:sp>
          <p:nvSpPr>
            <p:cNvPr id="2073"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solidFill>
                  <a:prstClr val="black"/>
                </a:solidFill>
                <a:latin typeface="Calibri"/>
              </a:endParaRPr>
            </a:p>
          </p:txBody>
        </p:sp>
        <p:sp>
          <p:nvSpPr>
            <p:cNvPr id="2074"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solidFill>
                  <a:prstClr val="black"/>
                </a:solidFill>
                <a:latin typeface="Calibri"/>
              </a:endParaRPr>
            </a:p>
          </p:txBody>
        </p:sp>
      </p:grpSp>
      <p:pic>
        <p:nvPicPr>
          <p:cNvPr id="4" name="Picture 3"/>
          <p:cNvPicPr>
            <a:picLocks noChangeAspect="1"/>
          </p:cNvPicPr>
          <p:nvPr/>
        </p:nvPicPr>
        <p:blipFill>
          <a:blip r:embed="rId2"/>
          <a:stretch>
            <a:fillRect/>
          </a:stretch>
        </p:blipFill>
        <p:spPr>
          <a:xfrm>
            <a:off x="6922122" y="698819"/>
            <a:ext cx="3007277" cy="1112692"/>
          </a:xfrm>
          <a:prstGeom prst="rect">
            <a:avLst/>
          </a:prstGeom>
        </p:spPr>
      </p:pic>
      <p:sp>
        <p:nvSpPr>
          <p:cNvPr id="5" name="Rectangle 4"/>
          <p:cNvSpPr/>
          <p:nvPr/>
        </p:nvSpPr>
        <p:spPr>
          <a:xfrm>
            <a:off x="2008578" y="3096040"/>
            <a:ext cx="4308049" cy="2888627"/>
          </a:xfrm>
          <a:prstGeom prst="rect">
            <a:avLst/>
          </a:prstGeom>
        </p:spPr>
        <p:txBody>
          <a:bodyPr vert="horz" lIns="91440" tIns="45720" rIns="91440" bIns="45720" rtlCol="0" anchor="t">
            <a:normAutofit/>
          </a:bodyPr>
          <a:lstStyle/>
          <a:p>
            <a:pPr marL="285744" indent="-228600" defTabSz="914400">
              <a:lnSpc>
                <a:spcPct val="90000"/>
              </a:lnSpc>
              <a:spcAft>
                <a:spcPts val="600"/>
              </a:spcAft>
              <a:buFont typeface="Arial" panose="020B0604020202020204" pitchFamily="34" charset="0"/>
              <a:buChar char="•"/>
            </a:pPr>
            <a:r>
              <a:rPr lang="en-US" sz="1700">
                <a:solidFill>
                  <a:prstClr val="black"/>
                </a:solidFill>
                <a:latin typeface="Calibri"/>
              </a:rPr>
              <a:t>People with intellectual disability have a higher prevalence of physical and psychiatric conditions, higher levels of morbidity and experience poorer health outcomes than the general population.</a:t>
            </a:r>
          </a:p>
          <a:p>
            <a:pPr marL="285744" indent="-228600" defTabSz="914400">
              <a:lnSpc>
                <a:spcPct val="90000"/>
              </a:lnSpc>
              <a:spcAft>
                <a:spcPts val="600"/>
              </a:spcAft>
              <a:buFont typeface="Arial" panose="020B0604020202020204" pitchFamily="34" charset="0"/>
              <a:buChar char="•"/>
            </a:pPr>
            <a:r>
              <a:rPr lang="en-US" sz="1700">
                <a:solidFill>
                  <a:prstClr val="black"/>
                </a:solidFill>
                <a:latin typeface="Calibri"/>
              </a:rPr>
              <a:t>Life expectancy is significantly reduced for people with Intellectual Disability as detailed below (2010)</a:t>
            </a:r>
          </a:p>
          <a:p>
            <a:pPr marL="285744" indent="-228600" defTabSz="914400">
              <a:lnSpc>
                <a:spcPct val="90000"/>
              </a:lnSpc>
              <a:spcAft>
                <a:spcPts val="600"/>
              </a:spcAft>
              <a:buFont typeface="Arial" panose="020B0604020202020204" pitchFamily="34" charset="0"/>
              <a:buChar char="•"/>
            </a:pPr>
            <a:r>
              <a:rPr lang="en-US" sz="1700">
                <a:solidFill>
                  <a:prstClr val="black"/>
                </a:solidFill>
                <a:latin typeface="Calibri"/>
              </a:rPr>
              <a:t>People with Intellectual Disabilities experience significant health inequalities compared with the general population </a:t>
            </a:r>
          </a:p>
        </p:txBody>
      </p:sp>
      <p:pic>
        <p:nvPicPr>
          <p:cNvPr id="7" name="Picture 6"/>
          <p:cNvPicPr>
            <a:picLocks noChangeAspect="1"/>
          </p:cNvPicPr>
          <p:nvPr/>
        </p:nvPicPr>
        <p:blipFill>
          <a:blip r:embed="rId3"/>
          <a:stretch>
            <a:fillRect/>
          </a:stretch>
        </p:blipFill>
        <p:spPr>
          <a:xfrm>
            <a:off x="6689648" y="3194955"/>
            <a:ext cx="3239751" cy="41541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75480" y="4484540"/>
            <a:ext cx="2555957" cy="19616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76" name="Straight Connector 207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091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9373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692" y="274638"/>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a:latin typeface="Arial" panose="020B0604020202020204" pitchFamily="34" charset="0"/>
                <a:cs typeface="Arial" panose="020B0604020202020204" pitchFamily="34" charset="0"/>
              </a:rPr>
              <a:t>Important points</a:t>
            </a:r>
          </a:p>
        </p:txBody>
      </p:sp>
      <p:sp>
        <p:nvSpPr>
          <p:cNvPr id="3" name="Rectangle 2"/>
          <p:cNvSpPr/>
          <p:nvPr/>
        </p:nvSpPr>
        <p:spPr>
          <a:xfrm>
            <a:off x="2410410" y="1595649"/>
            <a:ext cx="7912359" cy="1477328"/>
          </a:xfrm>
          <a:prstGeom prst="rect">
            <a:avLst/>
          </a:prstGeom>
        </p:spPr>
        <p:txBody>
          <a:bodyPr wrap="square">
            <a:spAutoFit/>
          </a:bodyPr>
          <a:lstStyle/>
          <a:p>
            <a:pPr marL="285744" indent="-285744">
              <a:buFont typeface="Arial" panose="020B0604020202020204" pitchFamily="34" charset="0"/>
              <a:buChar char="•"/>
            </a:pPr>
            <a:r>
              <a:rPr lang="en-AU">
                <a:solidFill>
                  <a:prstClr val="black"/>
                </a:solidFill>
                <a:latin typeface="Calibri"/>
              </a:rPr>
              <a:t>Client must have an Intellectual Disability </a:t>
            </a:r>
          </a:p>
          <a:p>
            <a:pPr marL="285744" indent="-285744">
              <a:buFont typeface="Arial" panose="020B0604020202020204" pitchFamily="34" charset="0"/>
              <a:buChar char="•"/>
            </a:pPr>
            <a:r>
              <a:rPr lang="en-AU">
                <a:solidFill>
                  <a:prstClr val="black"/>
                </a:solidFill>
                <a:latin typeface="Calibri"/>
              </a:rPr>
              <a:t>Client must have a current unresolved health concern</a:t>
            </a:r>
          </a:p>
          <a:p>
            <a:pPr marL="285744" indent="-285744">
              <a:buFont typeface="Arial" panose="020B0604020202020204" pitchFamily="34" charset="0"/>
              <a:buChar char="•"/>
            </a:pPr>
            <a:r>
              <a:rPr lang="en-AU">
                <a:solidFill>
                  <a:prstClr val="black"/>
                </a:solidFill>
                <a:latin typeface="Calibri"/>
              </a:rPr>
              <a:t>Complex health conditions</a:t>
            </a:r>
          </a:p>
          <a:p>
            <a:pPr marL="285744" indent="-285744">
              <a:buFont typeface="Arial" panose="020B0604020202020204" pitchFamily="34" charset="0"/>
              <a:buChar char="•"/>
            </a:pPr>
            <a:r>
              <a:rPr lang="en-AU">
                <a:solidFill>
                  <a:prstClr val="black"/>
                </a:solidFill>
                <a:latin typeface="Calibri"/>
              </a:rPr>
              <a:t>Time limited – short recommendation based service</a:t>
            </a:r>
          </a:p>
          <a:p>
            <a:pPr marL="285744" indent="-285744">
              <a:buFont typeface="Arial" panose="020B0604020202020204" pitchFamily="34" charset="0"/>
              <a:buChar char="•"/>
            </a:pPr>
            <a:r>
              <a:rPr lang="en-AU">
                <a:solidFill>
                  <a:prstClr val="black"/>
                </a:solidFill>
                <a:latin typeface="Calibri"/>
              </a:rPr>
              <a:t>Within the correct geographical region </a:t>
            </a:r>
          </a:p>
        </p:txBody>
      </p:sp>
      <p:pic>
        <p:nvPicPr>
          <p:cNvPr id="4" name="Picture 3"/>
          <p:cNvPicPr>
            <a:picLocks noChangeAspect="1"/>
          </p:cNvPicPr>
          <p:nvPr/>
        </p:nvPicPr>
        <p:blipFill>
          <a:blip r:embed="rId3"/>
          <a:stretch>
            <a:fillRect/>
          </a:stretch>
        </p:blipFill>
        <p:spPr>
          <a:xfrm>
            <a:off x="2998934" y="3596277"/>
            <a:ext cx="4048095" cy="2688569"/>
          </a:xfrm>
          <a:prstGeom prst="rect">
            <a:avLst/>
          </a:prstGeom>
        </p:spPr>
      </p:pic>
    </p:spTree>
    <p:extLst>
      <p:ext uri="{BB962C8B-B14F-4D97-AF65-F5344CB8AC3E}">
        <p14:creationId xmlns:p14="http://schemas.microsoft.com/office/powerpoint/2010/main" val="2335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82" y="37006"/>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a:latin typeface="Arial" panose="020B0604020202020204" pitchFamily="34" charset="0"/>
                <a:cs typeface="Arial" panose="020B0604020202020204" pitchFamily="34" charset="0"/>
              </a:rPr>
              <a:t>Referral process!</a:t>
            </a:r>
          </a:p>
        </p:txBody>
      </p:sp>
      <p:sp>
        <p:nvSpPr>
          <p:cNvPr id="3" name="Rectangle 2"/>
          <p:cNvSpPr/>
          <p:nvPr/>
        </p:nvSpPr>
        <p:spPr>
          <a:xfrm>
            <a:off x="2475724" y="1655273"/>
            <a:ext cx="7324531" cy="2031325"/>
          </a:xfrm>
          <a:prstGeom prst="rect">
            <a:avLst/>
          </a:prstGeom>
        </p:spPr>
        <p:txBody>
          <a:bodyPr wrap="square">
            <a:spAutoFit/>
          </a:bodyPr>
          <a:lstStyle/>
          <a:p>
            <a:endParaRPr lang="en-AU">
              <a:solidFill>
                <a:prstClr val="black"/>
              </a:solidFill>
              <a:latin typeface="Calibri"/>
            </a:endParaRPr>
          </a:p>
          <a:p>
            <a:pPr marL="285744" indent="-285744">
              <a:buFont typeface="Arial" panose="020B0604020202020204" pitchFamily="34" charset="0"/>
              <a:buChar char="•"/>
            </a:pPr>
            <a:r>
              <a:rPr lang="en-AU">
                <a:solidFill>
                  <a:prstClr val="black"/>
                </a:solidFill>
                <a:latin typeface="Calibri"/>
              </a:rPr>
              <a:t>Community Referrals</a:t>
            </a:r>
          </a:p>
          <a:p>
            <a:pPr marL="742932" lvl="1" indent="-285744">
              <a:buFont typeface="Arial" panose="020B0604020202020204" pitchFamily="34" charset="0"/>
              <a:buChar char="•"/>
            </a:pPr>
            <a:r>
              <a:rPr lang="en-AU">
                <a:solidFill>
                  <a:prstClr val="black"/>
                </a:solidFill>
                <a:latin typeface="Calibri"/>
              </a:rPr>
              <a:t>Contact SIDHT office (phone or email) </a:t>
            </a:r>
          </a:p>
          <a:p>
            <a:pPr marL="742932" lvl="1" indent="-285744">
              <a:buFont typeface="Arial" panose="020B0604020202020204" pitchFamily="34" charset="0"/>
              <a:buChar char="•"/>
            </a:pPr>
            <a:r>
              <a:rPr lang="en-AU">
                <a:solidFill>
                  <a:prstClr val="black"/>
                </a:solidFill>
                <a:latin typeface="Calibri"/>
              </a:rPr>
              <a:t>Complete referral form or provide GP referral </a:t>
            </a:r>
          </a:p>
          <a:p>
            <a:pPr marL="742932" lvl="1" indent="-285744">
              <a:buFont typeface="Arial" panose="020B0604020202020204" pitchFamily="34" charset="0"/>
              <a:buChar char="•"/>
            </a:pPr>
            <a:r>
              <a:rPr lang="en-AU">
                <a:solidFill>
                  <a:prstClr val="black"/>
                </a:solidFill>
                <a:latin typeface="Calibri"/>
              </a:rPr>
              <a:t>Once returned referral will be triaged</a:t>
            </a:r>
          </a:p>
          <a:p>
            <a:pPr marL="285744" indent="-285744">
              <a:buFont typeface="Arial" panose="020B0604020202020204" pitchFamily="34" charset="0"/>
              <a:buChar char="•"/>
            </a:pPr>
            <a:r>
              <a:rPr lang="en-AU">
                <a:solidFill>
                  <a:prstClr val="black"/>
                </a:solidFill>
                <a:latin typeface="Calibri"/>
              </a:rPr>
              <a:t>In-Patients referrals</a:t>
            </a:r>
          </a:p>
          <a:p>
            <a:pPr marL="742932" lvl="1" indent="-285744">
              <a:buFont typeface="Arial" panose="020B0604020202020204" pitchFamily="34" charset="0"/>
              <a:buChar char="•"/>
            </a:pPr>
            <a:r>
              <a:rPr lang="en-AU">
                <a:solidFill>
                  <a:prstClr val="black"/>
                </a:solidFill>
                <a:latin typeface="Calibri"/>
              </a:rPr>
              <a:t>Contact SIDHT office (phone or email)</a:t>
            </a:r>
          </a:p>
        </p:txBody>
      </p:sp>
      <p:pic>
        <p:nvPicPr>
          <p:cNvPr id="4" name="Picture 3"/>
          <p:cNvPicPr>
            <a:picLocks noChangeAspect="1"/>
          </p:cNvPicPr>
          <p:nvPr/>
        </p:nvPicPr>
        <p:blipFill>
          <a:blip r:embed="rId3"/>
          <a:stretch>
            <a:fillRect/>
          </a:stretch>
        </p:blipFill>
        <p:spPr>
          <a:xfrm>
            <a:off x="5704221" y="3771327"/>
            <a:ext cx="1847248" cy="2469095"/>
          </a:xfrm>
          <a:prstGeom prst="rect">
            <a:avLst/>
          </a:prstGeom>
        </p:spPr>
      </p:pic>
    </p:spTree>
    <p:extLst>
      <p:ext uri="{BB962C8B-B14F-4D97-AF65-F5344CB8AC3E}">
        <p14:creationId xmlns:p14="http://schemas.microsoft.com/office/powerpoint/2010/main" val="560555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82" y="1"/>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a:latin typeface="Arial" panose="020B0604020202020204" pitchFamily="34" charset="0"/>
                <a:cs typeface="Arial" panose="020B0604020202020204" pitchFamily="34" charset="0"/>
              </a:rPr>
              <a:t>How to contact us? </a:t>
            </a:r>
          </a:p>
        </p:txBody>
      </p:sp>
      <p:sp>
        <p:nvSpPr>
          <p:cNvPr id="3" name="Rectangle 2"/>
          <p:cNvSpPr/>
          <p:nvPr/>
        </p:nvSpPr>
        <p:spPr>
          <a:xfrm>
            <a:off x="2373087" y="2090173"/>
            <a:ext cx="7305869" cy="892552"/>
          </a:xfrm>
          <a:prstGeom prst="rect">
            <a:avLst/>
          </a:prstGeom>
        </p:spPr>
        <p:txBody>
          <a:bodyPr wrap="square">
            <a:spAutoFit/>
          </a:bodyPr>
          <a:lstStyle/>
          <a:p>
            <a:pPr marL="285744" indent="-285744">
              <a:buFont typeface="Arial" panose="020B0604020202020204" pitchFamily="34" charset="0"/>
              <a:buChar char="•"/>
            </a:pPr>
            <a:r>
              <a:rPr lang="en-AU">
                <a:solidFill>
                  <a:prstClr val="black"/>
                </a:solidFill>
                <a:latin typeface="Calibri"/>
              </a:rPr>
              <a:t>We are based at </a:t>
            </a:r>
            <a:r>
              <a:rPr lang="en-AU" err="1">
                <a:solidFill>
                  <a:prstClr val="black"/>
                </a:solidFill>
                <a:latin typeface="Calibri"/>
              </a:rPr>
              <a:t>Burbangana</a:t>
            </a:r>
            <a:r>
              <a:rPr lang="en-AU">
                <a:solidFill>
                  <a:prstClr val="black"/>
                </a:solidFill>
                <a:latin typeface="Calibri"/>
              </a:rPr>
              <a:t>, 2 Belgrave St, Kogarah </a:t>
            </a:r>
          </a:p>
          <a:p>
            <a:pPr marL="285744" indent="-285744">
              <a:buFont typeface="Arial" panose="020B0604020202020204" pitchFamily="34" charset="0"/>
              <a:buChar char="•"/>
            </a:pPr>
            <a:r>
              <a:rPr lang="en-AU">
                <a:solidFill>
                  <a:prstClr val="black"/>
                </a:solidFill>
                <a:latin typeface="Calibri"/>
              </a:rPr>
              <a:t>Email: </a:t>
            </a:r>
            <a:r>
              <a:rPr lang="en-AU" sz="1600">
                <a:solidFill>
                  <a:prstClr val="black"/>
                </a:solidFill>
                <a:latin typeface="Calibri"/>
                <a:hlinkClick r:id="rId3"/>
              </a:rPr>
              <a:t>SESLHD-SIDHT@health.nsw.gov.au</a:t>
            </a:r>
            <a:endParaRPr lang="en-AU" sz="1600">
              <a:solidFill>
                <a:prstClr val="black"/>
              </a:solidFill>
              <a:latin typeface="Calibri"/>
            </a:endParaRPr>
          </a:p>
          <a:p>
            <a:pPr marL="285744" indent="-285744">
              <a:buFont typeface="Arial" panose="020B0604020202020204" pitchFamily="34" charset="0"/>
              <a:buChar char="•"/>
            </a:pPr>
            <a:r>
              <a:rPr lang="en-AU" sz="1600">
                <a:solidFill>
                  <a:prstClr val="black"/>
                </a:solidFill>
                <a:latin typeface="Calibri"/>
              </a:rPr>
              <a:t>Phone Number: 8566 1222 (DDHS reception) </a:t>
            </a:r>
          </a:p>
        </p:txBody>
      </p:sp>
      <p:pic>
        <p:nvPicPr>
          <p:cNvPr id="5" name="Picture 4"/>
          <p:cNvPicPr>
            <a:picLocks noChangeAspect="1"/>
          </p:cNvPicPr>
          <p:nvPr/>
        </p:nvPicPr>
        <p:blipFill>
          <a:blip r:embed="rId4"/>
          <a:stretch>
            <a:fillRect/>
          </a:stretch>
        </p:blipFill>
        <p:spPr>
          <a:xfrm>
            <a:off x="3719324" y="3565146"/>
            <a:ext cx="3932261" cy="2981203"/>
          </a:xfrm>
          <a:prstGeom prst="rect">
            <a:avLst/>
          </a:prstGeom>
        </p:spPr>
      </p:pic>
    </p:spTree>
    <p:extLst>
      <p:ext uri="{BB962C8B-B14F-4D97-AF65-F5344CB8AC3E}">
        <p14:creationId xmlns:p14="http://schemas.microsoft.com/office/powerpoint/2010/main" val="42377287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3BCFE22-A823-F548-8EE6-BB07C81861FC}"/>
              </a:ext>
            </a:extLst>
          </p:cNvPr>
          <p:cNvSpPr txBox="1"/>
          <p:nvPr/>
        </p:nvSpPr>
        <p:spPr>
          <a:xfrm>
            <a:off x="274320" y="2546456"/>
            <a:ext cx="11663680" cy="386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lvl1pPr algn="ctr">
              <a:defRPr>
                <a:solidFill>
                  <a:srgbClr val="FFFFFF"/>
                </a:solidFill>
                <a:latin typeface="Arial"/>
                <a:ea typeface="Arial"/>
                <a:cs typeface="Arial"/>
                <a:sym typeface="Arial"/>
              </a:defRPr>
            </a:lvl1pPr>
          </a:lstStyle>
          <a:p>
            <a:pPr defTabSz="609585" hangingPunct="0"/>
            <a:r>
              <a:rPr lang="en-AU" sz="3733" kern="0">
                <a:latin typeface="Arial" panose="020B0604020202020204" pitchFamily="34" charset="0"/>
                <a:ea typeface="Calibri" panose="020F0502020204030204" pitchFamily="34" charset="0"/>
                <a:cs typeface="Times New Roman" panose="02020603050405020304" pitchFamily="18" charset="0"/>
              </a:rPr>
              <a:t>Specialist Team for Intellectual Disability Sydney (</a:t>
            </a:r>
            <a:r>
              <a:rPr lang="en-AU" sz="3733" kern="0" err="1">
                <a:latin typeface="Arial" panose="020B0604020202020204" pitchFamily="34" charset="0"/>
                <a:ea typeface="Calibri" panose="020F0502020204030204" pitchFamily="34" charset="0"/>
                <a:cs typeface="Times New Roman" panose="02020603050405020304" pitchFamily="18" charset="0"/>
              </a:rPr>
              <a:t>STrIDeS</a:t>
            </a:r>
            <a:r>
              <a:rPr lang="en-AU" sz="3733" kern="0">
                <a:latin typeface="Arial" panose="020B0604020202020204" pitchFamily="34" charset="0"/>
                <a:ea typeface="Calibri" panose="020F0502020204030204" pitchFamily="34" charset="0"/>
                <a:cs typeface="Times New Roman" panose="02020603050405020304" pitchFamily="18" charset="0"/>
              </a:rPr>
              <a:t>)</a:t>
            </a:r>
          </a:p>
          <a:p>
            <a:pPr defTabSz="609585" hangingPunct="0"/>
            <a:endParaRPr lang="en-AU" sz="5867" kern="0">
              <a:latin typeface="Calibri"/>
              <a:cs typeface="Calibri"/>
              <a:sym typeface="Calibri"/>
            </a:endParaRPr>
          </a:p>
          <a:p>
            <a:pPr defTabSz="609585" hangingPunct="0"/>
            <a:endParaRPr lang="en-AU" sz="3200" kern="0">
              <a:latin typeface="Calibri"/>
              <a:cs typeface="Calibri"/>
              <a:sym typeface="Calibri"/>
            </a:endParaRPr>
          </a:p>
          <a:p>
            <a:pPr algn="r" defTabSz="609585" hangingPunct="0"/>
            <a:r>
              <a:rPr lang="en-AU" sz="2667" kern="0">
                <a:latin typeface="Calibri"/>
                <a:cs typeface="Calibri"/>
                <a:sym typeface="Calibri"/>
              </a:rPr>
              <a:t>Kim Bonnici, Social Worker </a:t>
            </a:r>
          </a:p>
          <a:p>
            <a:pPr algn="r" defTabSz="609585" hangingPunct="0"/>
            <a:r>
              <a:rPr lang="en-AU" sz="2667" kern="0">
                <a:latin typeface="Calibri"/>
                <a:cs typeface="Calibri"/>
                <a:sym typeface="Calibri"/>
              </a:rPr>
              <a:t>Specialist Team for Intellectual Disability (</a:t>
            </a:r>
            <a:r>
              <a:rPr lang="en-AU" sz="2667" kern="0" err="1">
                <a:latin typeface="Calibri"/>
                <a:cs typeface="Calibri"/>
                <a:sym typeface="Calibri"/>
              </a:rPr>
              <a:t>STrIDeS</a:t>
            </a:r>
            <a:r>
              <a:rPr lang="en-AU" sz="2667" kern="0">
                <a:latin typeface="Calibri"/>
                <a:cs typeface="Calibri"/>
                <a:sym typeface="Calibri"/>
              </a:rPr>
              <a:t>)</a:t>
            </a:r>
          </a:p>
          <a:p>
            <a:pPr algn="r" defTabSz="609585" hangingPunct="0"/>
            <a:r>
              <a:rPr lang="en-AU" sz="2667" kern="0">
                <a:latin typeface="Calibri"/>
                <a:cs typeface="Calibri"/>
                <a:sym typeface="Calibri"/>
              </a:rPr>
              <a:t>Sydney Local Health District (SLHD) </a:t>
            </a:r>
          </a:p>
        </p:txBody>
      </p:sp>
    </p:spTree>
    <p:extLst>
      <p:ext uri="{BB962C8B-B14F-4D97-AF65-F5344CB8AC3E}">
        <p14:creationId xmlns:p14="http://schemas.microsoft.com/office/powerpoint/2010/main" val="5023458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7D1EB-55BD-BC81-339B-8692CA58B6AB}"/>
              </a:ext>
            </a:extLst>
          </p:cNvPr>
          <p:cNvSpPr>
            <a:spLocks noGrp="1"/>
          </p:cNvSpPr>
          <p:nvPr>
            <p:ph type="title"/>
          </p:nvPr>
        </p:nvSpPr>
        <p:spPr>
          <a:xfrm>
            <a:off x="614680" y="414972"/>
            <a:ext cx="8211820" cy="1031875"/>
          </a:xfrm>
        </p:spPr>
        <p:txBody>
          <a:bodyPr anchor="b">
            <a:normAutofit/>
          </a:bodyPr>
          <a:lstStyle/>
          <a:p>
            <a:r>
              <a:rPr lang="en-US" sz="3400"/>
              <a:t>Chronic diseases that people with disability commonly experience</a:t>
            </a:r>
            <a:endParaRPr lang="en-AU" sz="3400"/>
          </a:p>
        </p:txBody>
      </p:sp>
      <p:graphicFrame>
        <p:nvGraphicFramePr>
          <p:cNvPr id="7" name="Content Placeholder 2">
            <a:extLst>
              <a:ext uri="{FF2B5EF4-FFF2-40B4-BE49-F238E27FC236}">
                <a16:creationId xmlns:a16="http://schemas.microsoft.com/office/drawing/2014/main" id="{F68D255E-A2BC-CC2A-F44A-DEB4730A885A}"/>
              </a:ext>
            </a:extLst>
          </p:cNvPr>
          <p:cNvGraphicFramePr>
            <a:graphicFrameLocks noGrp="1"/>
          </p:cNvGraphicFramePr>
          <p:nvPr>
            <p:ph sz="half" idx="1"/>
            <p:extLst>
              <p:ext uri="{D42A27DB-BD31-4B8C-83A1-F6EECF244321}">
                <p14:modId xmlns:p14="http://schemas.microsoft.com/office/powerpoint/2010/main" val="664662792"/>
              </p:ext>
            </p:extLst>
          </p:nvPr>
        </p:nvGraphicFramePr>
        <p:xfrm>
          <a:off x="614680" y="2181225"/>
          <a:ext cx="108915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8567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3159"/>
            <a:ext cx="12192000" cy="1123908"/>
          </a:xfrm>
        </p:spPr>
        <p:txBody>
          <a:bodyPr/>
          <a:lstStyle/>
          <a:p>
            <a:pPr algn="l"/>
            <a:r>
              <a:rPr lang="en-AU" sz="3733">
                <a:solidFill>
                  <a:schemeClr val="bg1"/>
                </a:solidFill>
              </a:rPr>
              <a:t>Who are </a:t>
            </a:r>
            <a:r>
              <a:rPr lang="en-AU" sz="3733" err="1">
                <a:solidFill>
                  <a:schemeClr val="bg1"/>
                </a:solidFill>
              </a:rPr>
              <a:t>STrIDeS</a:t>
            </a:r>
            <a:endParaRPr lang="en-AU" sz="3733">
              <a:solidFill>
                <a:schemeClr val="bg1"/>
              </a:solidFill>
            </a:endParaRPr>
          </a:p>
        </p:txBody>
      </p:sp>
      <p:sp>
        <p:nvSpPr>
          <p:cNvPr id="10" name="Content Placeholder 9"/>
          <p:cNvSpPr>
            <a:spLocks noGrp="1"/>
          </p:cNvSpPr>
          <p:nvPr>
            <p:ph idx="1"/>
          </p:nvPr>
        </p:nvSpPr>
        <p:spPr>
          <a:xfrm>
            <a:off x="1093077" y="1410985"/>
            <a:ext cx="10153703" cy="4315147"/>
          </a:xfrm>
        </p:spPr>
        <p:txBody>
          <a:bodyPr>
            <a:noAutofit/>
          </a:bodyPr>
          <a:lstStyle/>
          <a:p>
            <a:pPr>
              <a:lnSpc>
                <a:spcPct val="115000"/>
              </a:lnSpc>
              <a:spcBef>
                <a:spcPct val="20000"/>
              </a:spcBef>
            </a:pPr>
            <a:r>
              <a:rPr lang="en-AU" sz="2667">
                <a:solidFill>
                  <a:schemeClr val="accent1">
                    <a:lumMod val="75000"/>
                  </a:schemeClr>
                </a:solidFill>
                <a:ea typeface="Times New Roman" panose="02020603050405020304" pitchFamily="18" charset="0"/>
              </a:rPr>
              <a:t>One of 7 specialist health teams in NSW for people with intellectual disability </a:t>
            </a:r>
          </a:p>
          <a:p>
            <a:pPr>
              <a:lnSpc>
                <a:spcPct val="115000"/>
              </a:lnSpc>
              <a:spcBef>
                <a:spcPct val="20000"/>
              </a:spcBef>
            </a:pPr>
            <a:endParaRPr lang="en-AU" sz="2667">
              <a:solidFill>
                <a:schemeClr val="accent1">
                  <a:lumMod val="75000"/>
                </a:schemeClr>
              </a:solidFill>
              <a:ea typeface="Times New Roman" panose="02020603050405020304" pitchFamily="18" charset="0"/>
            </a:endParaRPr>
          </a:p>
          <a:p>
            <a:pPr>
              <a:lnSpc>
                <a:spcPct val="115000"/>
              </a:lnSpc>
              <a:spcBef>
                <a:spcPct val="20000"/>
              </a:spcBef>
            </a:pPr>
            <a:r>
              <a:rPr lang="en-AU" sz="2667" err="1">
                <a:solidFill>
                  <a:schemeClr val="accent1">
                    <a:lumMod val="75000"/>
                  </a:schemeClr>
                </a:solidFill>
                <a:ea typeface="Times New Roman" panose="02020603050405020304" pitchFamily="18" charset="0"/>
              </a:rPr>
              <a:t>STrIDeS</a:t>
            </a:r>
            <a:r>
              <a:rPr lang="en-AU" sz="2667">
                <a:solidFill>
                  <a:schemeClr val="accent1">
                    <a:lumMod val="75000"/>
                  </a:schemeClr>
                </a:solidFill>
                <a:ea typeface="Times New Roman" panose="02020603050405020304" pitchFamily="18" charset="0"/>
              </a:rPr>
              <a:t> team:</a:t>
            </a:r>
          </a:p>
          <a:p>
            <a:pPr lvl="2">
              <a:spcBef>
                <a:spcPts val="0"/>
              </a:spcBef>
            </a:pPr>
            <a:r>
              <a:rPr lang="en-AU" sz="2400">
                <a:solidFill>
                  <a:schemeClr val="accent1">
                    <a:lumMod val="75000"/>
                  </a:schemeClr>
                </a:solidFill>
                <a:ea typeface="Times New Roman" panose="02020603050405020304" pitchFamily="18" charset="0"/>
              </a:rPr>
              <a:t>Developmental paediatrician (Dr Jacqueline Small)</a:t>
            </a:r>
          </a:p>
          <a:p>
            <a:pPr lvl="2">
              <a:spcBef>
                <a:spcPts val="0"/>
              </a:spcBef>
            </a:pPr>
            <a:r>
              <a:rPr lang="en-AU" sz="2400">
                <a:solidFill>
                  <a:schemeClr val="accent1">
                    <a:lumMod val="75000"/>
                  </a:schemeClr>
                </a:solidFill>
                <a:ea typeface="Times New Roman" panose="02020603050405020304" pitchFamily="18" charset="0"/>
              </a:rPr>
              <a:t>Adult physician (Dr Alexis Berry)</a:t>
            </a:r>
          </a:p>
          <a:p>
            <a:pPr lvl="2">
              <a:spcBef>
                <a:spcPts val="0"/>
              </a:spcBef>
            </a:pPr>
            <a:r>
              <a:rPr lang="en-AU" sz="2400">
                <a:solidFill>
                  <a:schemeClr val="accent1">
                    <a:lumMod val="75000"/>
                  </a:schemeClr>
                </a:solidFill>
                <a:ea typeface="Times New Roman" panose="02020603050405020304" pitchFamily="18" charset="0"/>
              </a:rPr>
              <a:t>Clinical Nurse Consultant (currently vacant)</a:t>
            </a:r>
          </a:p>
          <a:p>
            <a:pPr lvl="2">
              <a:spcBef>
                <a:spcPts val="0"/>
              </a:spcBef>
            </a:pPr>
            <a:r>
              <a:rPr lang="en-AU" sz="2400">
                <a:solidFill>
                  <a:schemeClr val="accent1">
                    <a:lumMod val="75000"/>
                  </a:schemeClr>
                </a:solidFill>
                <a:ea typeface="Times New Roman" panose="02020603050405020304" pitchFamily="18" charset="0"/>
              </a:rPr>
              <a:t>Social Worker (Kim Bonnici)</a:t>
            </a:r>
          </a:p>
          <a:p>
            <a:pPr lvl="2">
              <a:spcBef>
                <a:spcPts val="0"/>
              </a:spcBef>
            </a:pPr>
            <a:r>
              <a:rPr lang="en-AU" sz="2400">
                <a:solidFill>
                  <a:schemeClr val="accent1">
                    <a:lumMod val="75000"/>
                  </a:schemeClr>
                </a:solidFill>
                <a:ea typeface="Times New Roman" panose="02020603050405020304" pitchFamily="18" charset="0"/>
              </a:rPr>
              <a:t>Program manager (Meagan Dyson)</a:t>
            </a:r>
          </a:p>
          <a:p>
            <a:pPr lvl="2">
              <a:lnSpc>
                <a:spcPct val="115000"/>
              </a:lnSpc>
              <a:spcBef>
                <a:spcPct val="20000"/>
              </a:spcBef>
            </a:pPr>
            <a:endParaRPr lang="en-AU" sz="2667">
              <a:solidFill>
                <a:schemeClr val="accent1">
                  <a:lumMod val="75000"/>
                </a:schemeClr>
              </a:solidFill>
              <a:ea typeface="Times New Roman" panose="02020603050405020304" pitchFamily="18" charset="0"/>
            </a:endParaRPr>
          </a:p>
          <a:p>
            <a:pPr marL="285744" indent="-285744">
              <a:lnSpc>
                <a:spcPct val="115000"/>
              </a:lnSpc>
              <a:spcBef>
                <a:spcPct val="20000"/>
              </a:spcBef>
              <a:spcAft>
                <a:spcPts val="300"/>
              </a:spcAft>
              <a:buFont typeface="Symbol" panose="05050102010706020507" pitchFamily="18" charset="2"/>
              <a:buChar char=""/>
            </a:pPr>
            <a:endParaRPr lang="en-AU" sz="3200">
              <a:solidFill>
                <a:schemeClr val="accent1">
                  <a:lumMod val="75000"/>
                </a:schemeClr>
              </a:solidFill>
              <a:ea typeface="Times New Roman" panose="02020603050405020304" pitchFamily="18" charset="0"/>
              <a:cs typeface="Times New Roman" panose="02020603050405020304" pitchFamily="18" charset="0"/>
            </a:endParaRPr>
          </a:p>
          <a:p>
            <a:endParaRPr lang="en-AU" sz="3200"/>
          </a:p>
        </p:txBody>
      </p:sp>
    </p:spTree>
    <p:extLst>
      <p:ext uri="{BB962C8B-B14F-4D97-AF65-F5344CB8AC3E}">
        <p14:creationId xmlns:p14="http://schemas.microsoft.com/office/powerpoint/2010/main" val="908823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3159"/>
            <a:ext cx="12192000" cy="1123908"/>
          </a:xfrm>
        </p:spPr>
        <p:txBody>
          <a:bodyPr/>
          <a:lstStyle/>
          <a:p>
            <a:pPr algn="l"/>
            <a:r>
              <a:rPr lang="en-AU" sz="3733">
                <a:solidFill>
                  <a:schemeClr val="bg1"/>
                </a:solidFill>
              </a:rPr>
              <a:t>What STrIDeS can do</a:t>
            </a:r>
          </a:p>
        </p:txBody>
      </p:sp>
      <p:sp>
        <p:nvSpPr>
          <p:cNvPr id="10" name="Content Placeholder 9"/>
          <p:cNvSpPr>
            <a:spLocks noGrp="1"/>
          </p:cNvSpPr>
          <p:nvPr>
            <p:ph idx="1"/>
          </p:nvPr>
        </p:nvSpPr>
        <p:spPr>
          <a:xfrm>
            <a:off x="1093077" y="1410985"/>
            <a:ext cx="10153703" cy="4315147"/>
          </a:xfrm>
        </p:spPr>
        <p:txBody>
          <a:bodyPr>
            <a:noAutofit/>
          </a:bodyPr>
          <a:lstStyle/>
          <a:p>
            <a:pPr marL="0" indent="0">
              <a:lnSpc>
                <a:spcPct val="115000"/>
              </a:lnSpc>
              <a:spcBef>
                <a:spcPct val="20000"/>
              </a:spcBef>
              <a:buNone/>
            </a:pPr>
            <a:endParaRPr lang="en-AU" sz="2667">
              <a:solidFill>
                <a:schemeClr val="accent1">
                  <a:lumMod val="75000"/>
                </a:schemeClr>
              </a:solidFill>
              <a:ea typeface="Times New Roman" panose="02020603050405020304" pitchFamily="18" charset="0"/>
            </a:endParaRPr>
          </a:p>
          <a:p>
            <a:pPr>
              <a:lnSpc>
                <a:spcPct val="115000"/>
              </a:lnSpc>
              <a:spcBef>
                <a:spcPct val="20000"/>
              </a:spcBef>
            </a:pPr>
            <a:r>
              <a:rPr lang="en-AU" sz="2667">
                <a:solidFill>
                  <a:schemeClr val="accent1">
                    <a:lumMod val="75000"/>
                  </a:schemeClr>
                </a:solidFill>
                <a:ea typeface="Times New Roman" panose="02020603050405020304" pitchFamily="18" charset="0"/>
              </a:rPr>
              <a:t>Case consultation and advice</a:t>
            </a:r>
          </a:p>
          <a:p>
            <a:pPr>
              <a:lnSpc>
                <a:spcPct val="115000"/>
              </a:lnSpc>
              <a:spcBef>
                <a:spcPct val="20000"/>
              </a:spcBef>
            </a:pPr>
            <a:r>
              <a:rPr lang="en-AU" sz="2667">
                <a:solidFill>
                  <a:schemeClr val="accent1">
                    <a:lumMod val="75000"/>
                  </a:schemeClr>
                </a:solidFill>
                <a:ea typeface="Times New Roman" panose="02020603050405020304" pitchFamily="18" charset="0"/>
              </a:rPr>
              <a:t>With a medical referral</a:t>
            </a:r>
          </a:p>
          <a:p>
            <a:pPr lvl="1">
              <a:lnSpc>
                <a:spcPct val="115000"/>
              </a:lnSpc>
              <a:spcBef>
                <a:spcPts val="0"/>
              </a:spcBef>
              <a:buFont typeface="Courier New" panose="02070309020205020404" pitchFamily="49" charset="0"/>
              <a:buChar char="o"/>
            </a:pPr>
            <a:r>
              <a:rPr lang="en-AU" sz="2667">
                <a:solidFill>
                  <a:schemeClr val="accent1">
                    <a:lumMod val="75000"/>
                  </a:schemeClr>
                </a:solidFill>
                <a:ea typeface="Times New Roman" panose="02020603050405020304" pitchFamily="18" charset="0"/>
              </a:rPr>
              <a:t>Comprehensive multi-disciplinary health assessment and report with recommendations</a:t>
            </a:r>
          </a:p>
          <a:p>
            <a:pPr lvl="1">
              <a:lnSpc>
                <a:spcPct val="115000"/>
              </a:lnSpc>
              <a:spcBef>
                <a:spcPts val="0"/>
              </a:spcBef>
              <a:buFont typeface="Courier New" panose="02070309020205020404" pitchFamily="49" charset="0"/>
              <a:buChar char="o"/>
            </a:pPr>
            <a:r>
              <a:rPr lang="en-AU" sz="2667">
                <a:solidFill>
                  <a:schemeClr val="accent1">
                    <a:lumMod val="75000"/>
                  </a:schemeClr>
                </a:solidFill>
                <a:ea typeface="Times New Roman" panose="02020603050405020304" pitchFamily="18" charset="0"/>
              </a:rPr>
              <a:t>Case discussions with stakeholders (family, health services, disability support services etc)</a:t>
            </a:r>
          </a:p>
          <a:p>
            <a:pPr lvl="1">
              <a:lnSpc>
                <a:spcPct val="115000"/>
              </a:lnSpc>
              <a:spcBef>
                <a:spcPts val="0"/>
              </a:spcBef>
              <a:buFont typeface="Courier New" panose="02070309020205020404" pitchFamily="49" charset="0"/>
              <a:buChar char="o"/>
            </a:pPr>
            <a:r>
              <a:rPr lang="en-AU" sz="2667">
                <a:solidFill>
                  <a:schemeClr val="accent1">
                    <a:lumMod val="75000"/>
                  </a:schemeClr>
                </a:solidFill>
                <a:ea typeface="Times New Roman" panose="02020603050405020304" pitchFamily="18" charset="0"/>
              </a:rPr>
              <a:t>Short-term support to implement recommendations</a:t>
            </a:r>
          </a:p>
          <a:p>
            <a:pPr marL="285744" indent="-285744">
              <a:lnSpc>
                <a:spcPct val="115000"/>
              </a:lnSpc>
              <a:spcBef>
                <a:spcPct val="20000"/>
              </a:spcBef>
              <a:spcAft>
                <a:spcPts val="300"/>
              </a:spcAft>
              <a:buFont typeface="Symbol" panose="05050102010706020507" pitchFamily="18" charset="2"/>
              <a:buChar char=""/>
            </a:pPr>
            <a:endParaRPr lang="en-AU" sz="2667">
              <a:solidFill>
                <a:schemeClr val="accent1">
                  <a:lumMod val="75000"/>
                </a:schemeClr>
              </a:solidFill>
              <a:ea typeface="Times New Roman" panose="02020603050405020304" pitchFamily="18" charset="0"/>
              <a:cs typeface="Times New Roman" panose="02020603050405020304" pitchFamily="18" charset="0"/>
            </a:endParaRPr>
          </a:p>
          <a:p>
            <a:endParaRPr lang="en-AU" sz="3200"/>
          </a:p>
        </p:txBody>
      </p:sp>
    </p:spTree>
    <p:extLst>
      <p:ext uri="{BB962C8B-B14F-4D97-AF65-F5344CB8AC3E}">
        <p14:creationId xmlns:p14="http://schemas.microsoft.com/office/powerpoint/2010/main" val="36321653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FA67-A182-4AA2-94AB-63470E8EE0EA}"/>
              </a:ext>
            </a:extLst>
          </p:cNvPr>
          <p:cNvSpPr>
            <a:spLocks noGrp="1"/>
          </p:cNvSpPr>
          <p:nvPr>
            <p:ph type="title"/>
          </p:nvPr>
        </p:nvSpPr>
        <p:spPr>
          <a:xfrm>
            <a:off x="1" y="618517"/>
            <a:ext cx="9905999" cy="1478571"/>
          </a:xfrm>
        </p:spPr>
        <p:txBody>
          <a:bodyPr/>
          <a:lstStyle/>
          <a:p>
            <a:pPr algn="l"/>
            <a:r>
              <a:rPr lang="en-US" sz="3733">
                <a:solidFill>
                  <a:schemeClr val="bg1"/>
                </a:solidFill>
              </a:rPr>
              <a:t>When to refer to </a:t>
            </a:r>
            <a:r>
              <a:rPr lang="en-US" sz="3733" err="1">
                <a:solidFill>
                  <a:schemeClr val="bg1"/>
                </a:solidFill>
              </a:rPr>
              <a:t>STrIDeS</a:t>
            </a:r>
            <a:endParaRPr lang="en-US" sz="3733">
              <a:solidFill>
                <a:schemeClr val="bg1"/>
              </a:solidFill>
            </a:endParaRPr>
          </a:p>
        </p:txBody>
      </p:sp>
      <p:sp>
        <p:nvSpPr>
          <p:cNvPr id="3" name="Content Placeholder 2">
            <a:extLst>
              <a:ext uri="{FF2B5EF4-FFF2-40B4-BE49-F238E27FC236}">
                <a16:creationId xmlns:a16="http://schemas.microsoft.com/office/drawing/2014/main" id="{71E5B2D1-DF28-6EAE-F0F4-D71A63005F66}"/>
              </a:ext>
            </a:extLst>
          </p:cNvPr>
          <p:cNvSpPr>
            <a:spLocks noGrp="1"/>
          </p:cNvSpPr>
          <p:nvPr>
            <p:ph idx="1"/>
          </p:nvPr>
        </p:nvSpPr>
        <p:spPr/>
        <p:txBody>
          <a:bodyPr>
            <a:normAutofit/>
          </a:bodyPr>
          <a:lstStyle/>
          <a:p>
            <a:pPr marL="0" indent="0">
              <a:buNone/>
            </a:pPr>
            <a:endParaRPr lang="en-US" sz="2400">
              <a:solidFill>
                <a:schemeClr val="accent1">
                  <a:lumMod val="75000"/>
                </a:schemeClr>
              </a:solidFill>
            </a:endParaRPr>
          </a:p>
          <a:p>
            <a:r>
              <a:rPr lang="en-US" sz="2667">
                <a:solidFill>
                  <a:schemeClr val="accent1">
                    <a:lumMod val="75000"/>
                  </a:schemeClr>
                </a:solidFill>
              </a:rPr>
              <a:t>Support staff/family identify a health issue – e.g. changes in weight/sleep/appetite/change in bowels (</a:t>
            </a:r>
            <a:r>
              <a:rPr lang="en-US" sz="2667" err="1">
                <a:solidFill>
                  <a:schemeClr val="accent1">
                    <a:lumMod val="75000"/>
                  </a:schemeClr>
                </a:solidFill>
              </a:rPr>
              <a:t>eg</a:t>
            </a:r>
            <a:r>
              <a:rPr lang="en-US" sz="2667">
                <a:solidFill>
                  <a:schemeClr val="accent1">
                    <a:lumMod val="75000"/>
                  </a:schemeClr>
                </a:solidFill>
              </a:rPr>
              <a:t> constipation), changes in functioning, changes in </a:t>
            </a:r>
            <a:r>
              <a:rPr lang="en-US" sz="2667" err="1">
                <a:solidFill>
                  <a:schemeClr val="accent1">
                    <a:lumMod val="75000"/>
                  </a:schemeClr>
                </a:solidFill>
              </a:rPr>
              <a:t>behaviour</a:t>
            </a:r>
            <a:r>
              <a:rPr lang="en-US" sz="2667">
                <a:solidFill>
                  <a:schemeClr val="accent1">
                    <a:lumMod val="75000"/>
                  </a:schemeClr>
                </a:solidFill>
              </a:rPr>
              <a:t>, more falls</a:t>
            </a:r>
          </a:p>
          <a:p>
            <a:r>
              <a:rPr lang="en-US" sz="2667">
                <a:solidFill>
                  <a:schemeClr val="accent1">
                    <a:lumMod val="75000"/>
                  </a:schemeClr>
                </a:solidFill>
              </a:rPr>
              <a:t>GP – first point of call</a:t>
            </a:r>
          </a:p>
          <a:p>
            <a:r>
              <a:rPr lang="en-US" sz="2667">
                <a:solidFill>
                  <a:schemeClr val="accent1">
                    <a:lumMod val="75000"/>
                  </a:schemeClr>
                </a:solidFill>
              </a:rPr>
              <a:t>When things don’t improve or there are barriers to accessing care or GP requests – consider referral to </a:t>
            </a:r>
            <a:r>
              <a:rPr lang="en-US" sz="2667" err="1">
                <a:solidFill>
                  <a:schemeClr val="accent1">
                    <a:lumMod val="75000"/>
                  </a:schemeClr>
                </a:solidFill>
              </a:rPr>
              <a:t>STrIDeS</a:t>
            </a:r>
            <a:endParaRPr lang="en-US" sz="2667">
              <a:solidFill>
                <a:schemeClr val="accent1">
                  <a:lumMod val="75000"/>
                </a:schemeClr>
              </a:solidFill>
            </a:endParaRPr>
          </a:p>
          <a:p>
            <a:r>
              <a:rPr lang="en-US" sz="2667">
                <a:solidFill>
                  <a:schemeClr val="accent1">
                    <a:lumMod val="75000"/>
                  </a:schemeClr>
                </a:solidFill>
              </a:rPr>
              <a:t>Consultation can be provided </a:t>
            </a:r>
            <a:r>
              <a:rPr lang="en-US" sz="2667" err="1">
                <a:solidFill>
                  <a:schemeClr val="accent1">
                    <a:lumMod val="75000"/>
                  </a:schemeClr>
                </a:solidFill>
              </a:rPr>
              <a:t>eg</a:t>
            </a:r>
            <a:r>
              <a:rPr lang="en-US" sz="2667">
                <a:solidFill>
                  <a:schemeClr val="accent1">
                    <a:lumMod val="75000"/>
                  </a:schemeClr>
                </a:solidFill>
              </a:rPr>
              <a:t> hospital admission</a:t>
            </a:r>
          </a:p>
          <a:p>
            <a:pPr marL="0" indent="0">
              <a:buNone/>
            </a:pPr>
            <a:endParaRPr lang="en-US"/>
          </a:p>
        </p:txBody>
      </p:sp>
    </p:spTree>
    <p:extLst>
      <p:ext uri="{BB962C8B-B14F-4D97-AF65-F5344CB8AC3E}">
        <p14:creationId xmlns:p14="http://schemas.microsoft.com/office/powerpoint/2010/main" val="22810733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34CD-7209-7D7F-1EDD-785B29A85DA6}"/>
              </a:ext>
            </a:extLst>
          </p:cNvPr>
          <p:cNvSpPr>
            <a:spLocks noGrp="1"/>
          </p:cNvSpPr>
          <p:nvPr>
            <p:ph type="title"/>
          </p:nvPr>
        </p:nvSpPr>
        <p:spPr>
          <a:xfrm>
            <a:off x="-711770" y="687360"/>
            <a:ext cx="9905999" cy="625067"/>
          </a:xfrm>
        </p:spPr>
        <p:txBody>
          <a:bodyPr/>
          <a:lstStyle/>
          <a:p>
            <a:r>
              <a:rPr lang="en-US" sz="3733">
                <a:solidFill>
                  <a:schemeClr val="bg1"/>
                </a:solidFill>
              </a:rPr>
              <a:t>What will help </a:t>
            </a:r>
            <a:r>
              <a:rPr lang="en-US" sz="3733" err="1">
                <a:solidFill>
                  <a:schemeClr val="bg1"/>
                </a:solidFill>
              </a:rPr>
              <a:t>STrIDeS</a:t>
            </a:r>
            <a:r>
              <a:rPr lang="en-US" sz="3733">
                <a:solidFill>
                  <a:schemeClr val="bg1"/>
                </a:solidFill>
              </a:rPr>
              <a:t> to provide support recommendations?</a:t>
            </a:r>
            <a:endParaRPr lang="en-US" sz="3733"/>
          </a:p>
        </p:txBody>
      </p:sp>
      <p:sp>
        <p:nvSpPr>
          <p:cNvPr id="3" name="Content Placeholder 2">
            <a:extLst>
              <a:ext uri="{FF2B5EF4-FFF2-40B4-BE49-F238E27FC236}">
                <a16:creationId xmlns:a16="http://schemas.microsoft.com/office/drawing/2014/main" id="{0744CF18-6608-9AEC-F7B1-1310E2740BCE}"/>
              </a:ext>
            </a:extLst>
          </p:cNvPr>
          <p:cNvSpPr>
            <a:spLocks noGrp="1"/>
          </p:cNvSpPr>
          <p:nvPr>
            <p:ph idx="1"/>
          </p:nvPr>
        </p:nvSpPr>
        <p:spPr/>
        <p:txBody>
          <a:bodyPr>
            <a:normAutofit fontScale="25000" lnSpcReduction="20000"/>
          </a:bodyPr>
          <a:lstStyle/>
          <a:p>
            <a:r>
              <a:rPr lang="en-US" sz="10666">
                <a:solidFill>
                  <a:schemeClr val="accent1">
                    <a:lumMod val="75000"/>
                  </a:schemeClr>
                </a:solidFill>
              </a:rPr>
              <a:t>Things that help our team to assess and provide recommendations:</a:t>
            </a:r>
          </a:p>
          <a:p>
            <a:pPr lvl="2">
              <a:buFont typeface="Courier New" panose="02070309020205020404" pitchFamily="49" charset="0"/>
              <a:buChar char="o"/>
            </a:pPr>
            <a:r>
              <a:rPr lang="en-US" sz="10666">
                <a:solidFill>
                  <a:schemeClr val="accent1">
                    <a:lumMod val="75000"/>
                  </a:schemeClr>
                </a:solidFill>
              </a:rPr>
              <a:t>CHAP</a:t>
            </a:r>
          </a:p>
          <a:p>
            <a:pPr lvl="2">
              <a:buFont typeface="Courier New" panose="02070309020205020404" pitchFamily="49" charset="0"/>
              <a:buChar char="o"/>
            </a:pPr>
            <a:r>
              <a:rPr lang="en-US" sz="10666">
                <a:solidFill>
                  <a:schemeClr val="accent1">
                    <a:lumMod val="75000"/>
                  </a:schemeClr>
                </a:solidFill>
              </a:rPr>
              <a:t>weight charts</a:t>
            </a:r>
          </a:p>
          <a:p>
            <a:pPr lvl="2">
              <a:buFont typeface="Courier New" panose="02070309020205020404" pitchFamily="49" charset="0"/>
              <a:buChar char="o"/>
            </a:pPr>
            <a:r>
              <a:rPr lang="en-US" sz="10666">
                <a:solidFill>
                  <a:schemeClr val="accent1">
                    <a:lumMod val="75000"/>
                  </a:schemeClr>
                </a:solidFill>
              </a:rPr>
              <a:t>bowel charts</a:t>
            </a:r>
          </a:p>
          <a:p>
            <a:pPr lvl="2">
              <a:buFont typeface="Courier New" panose="02070309020205020404" pitchFamily="49" charset="0"/>
              <a:buChar char="o"/>
            </a:pPr>
            <a:r>
              <a:rPr lang="en-US" sz="10666">
                <a:solidFill>
                  <a:schemeClr val="accent1">
                    <a:lumMod val="75000"/>
                  </a:schemeClr>
                </a:solidFill>
              </a:rPr>
              <a:t>previous reports </a:t>
            </a:r>
          </a:p>
          <a:p>
            <a:pPr lvl="2">
              <a:buFont typeface="Courier New" panose="02070309020205020404" pitchFamily="49" charset="0"/>
              <a:buChar char="o"/>
            </a:pPr>
            <a:r>
              <a:rPr lang="en-US" sz="10666">
                <a:solidFill>
                  <a:schemeClr val="accent1">
                    <a:lumMod val="75000"/>
                  </a:schemeClr>
                </a:solidFill>
              </a:rPr>
              <a:t>identifying the decision maker (client/substitute decision maker – person responsible/legal guardian)</a:t>
            </a:r>
          </a:p>
          <a:p>
            <a:pPr lvl="2">
              <a:buFont typeface="Courier New" panose="02070309020205020404" pitchFamily="49" charset="0"/>
              <a:buChar char="o"/>
            </a:pPr>
            <a:r>
              <a:rPr lang="en-US" sz="10666">
                <a:solidFill>
                  <a:schemeClr val="accent1">
                    <a:lumMod val="75000"/>
                  </a:schemeClr>
                </a:solidFill>
              </a:rPr>
              <a:t>reasonable adjustment needs</a:t>
            </a:r>
          </a:p>
          <a:p>
            <a:pPr lvl="2">
              <a:buFont typeface="Courier New" panose="02070309020205020404" pitchFamily="49" charset="0"/>
              <a:buChar char="o"/>
            </a:pPr>
            <a:r>
              <a:rPr lang="en-US" sz="10666">
                <a:solidFill>
                  <a:schemeClr val="accent1">
                    <a:lumMod val="75000"/>
                  </a:schemeClr>
                </a:solidFill>
              </a:rPr>
              <a:t>support person at appointment that knows client well and can provide health information</a:t>
            </a:r>
          </a:p>
          <a:p>
            <a:pPr marL="0" indent="0">
              <a:buNone/>
            </a:pPr>
            <a:endParaRPr lang="en-US"/>
          </a:p>
        </p:txBody>
      </p:sp>
    </p:spTree>
    <p:extLst>
      <p:ext uri="{BB962C8B-B14F-4D97-AF65-F5344CB8AC3E}">
        <p14:creationId xmlns:p14="http://schemas.microsoft.com/office/powerpoint/2010/main" val="2751024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491518"/>
            <a:ext cx="9905999" cy="1273783"/>
          </a:xfrm>
        </p:spPr>
        <p:txBody>
          <a:bodyPr/>
          <a:lstStyle/>
          <a:p>
            <a:pPr algn="l"/>
            <a:r>
              <a:rPr lang="en-AU" sz="4267">
                <a:solidFill>
                  <a:schemeClr val="bg1"/>
                </a:solidFill>
              </a:rPr>
              <a:t>SLHD Disability Teams</a:t>
            </a:r>
          </a:p>
        </p:txBody>
      </p:sp>
      <p:sp>
        <p:nvSpPr>
          <p:cNvPr id="3" name="Content Placeholder 2"/>
          <p:cNvSpPr>
            <a:spLocks noGrp="1"/>
          </p:cNvSpPr>
          <p:nvPr>
            <p:ph idx="1"/>
          </p:nvPr>
        </p:nvSpPr>
        <p:spPr>
          <a:xfrm>
            <a:off x="838200" y="1642469"/>
            <a:ext cx="10972800" cy="4241039"/>
          </a:xfrm>
        </p:spPr>
        <p:txBody>
          <a:bodyPr>
            <a:normAutofit fontScale="92500" lnSpcReduction="20000"/>
          </a:bodyPr>
          <a:lstStyle/>
          <a:p>
            <a:pPr marL="0" indent="0">
              <a:buNone/>
            </a:pPr>
            <a:endParaRPr lang="en-AU" sz="2133">
              <a:hlinkClick r:id="rId3"/>
            </a:endParaRPr>
          </a:p>
          <a:p>
            <a:pPr lvl="1">
              <a:buFont typeface="Arial" panose="020B0604020202020204" pitchFamily="34" charset="0"/>
              <a:buChar char="•"/>
            </a:pPr>
            <a:r>
              <a:rPr lang="en-AU" sz="2933" err="1">
                <a:solidFill>
                  <a:schemeClr val="accent1">
                    <a:lumMod val="75000"/>
                  </a:schemeClr>
                </a:solidFill>
              </a:rPr>
              <a:t>STrIDeS</a:t>
            </a:r>
            <a:r>
              <a:rPr lang="en-AU" sz="2933">
                <a:solidFill>
                  <a:schemeClr val="accent1">
                    <a:lumMod val="75000"/>
                  </a:schemeClr>
                </a:solidFill>
              </a:rPr>
              <a:t> (Specialist Team for Intellectual Disability Sydney) 9378 1364 or </a:t>
            </a:r>
            <a:r>
              <a:rPr lang="en-AU" sz="2933">
                <a:solidFill>
                  <a:schemeClr val="accent1">
                    <a:lumMod val="75000"/>
                  </a:schemeClr>
                </a:solidFill>
                <a:hlinkClick r:id="rId3">
                  <a:extLst>
                    <a:ext uri="{A12FA001-AC4F-418D-AE19-62706E023703}">
                      <ahyp:hlinkClr xmlns:ahyp="http://schemas.microsoft.com/office/drawing/2018/hyperlinkcolor" val="tx"/>
                    </a:ext>
                  </a:extLst>
                </a:hlinkClick>
              </a:rPr>
              <a:t>SLHD-STRIDES@health.nsw.gov.au</a:t>
            </a:r>
            <a:endParaRPr lang="en-AU" sz="2933">
              <a:solidFill>
                <a:schemeClr val="accent1">
                  <a:lumMod val="75000"/>
                </a:schemeClr>
              </a:solidFill>
            </a:endParaRPr>
          </a:p>
          <a:p>
            <a:pPr marL="609585" lvl="1" indent="0">
              <a:buNone/>
            </a:pPr>
            <a:endParaRPr lang="en-AU" sz="2933">
              <a:solidFill>
                <a:schemeClr val="accent1">
                  <a:lumMod val="75000"/>
                </a:schemeClr>
              </a:solidFill>
            </a:endParaRPr>
          </a:p>
          <a:p>
            <a:pPr lvl="1">
              <a:buFont typeface="Arial" panose="020B0604020202020204" pitchFamily="34" charset="0"/>
              <a:buChar char="•"/>
            </a:pPr>
            <a:r>
              <a:rPr lang="en-AU" sz="2933">
                <a:solidFill>
                  <a:schemeClr val="accent1">
                    <a:lumMod val="75000"/>
                  </a:schemeClr>
                </a:solidFill>
              </a:rPr>
              <a:t>DARTYP (Disability Assessment and Rehabilitation Team for Young People) 9767 5730 or </a:t>
            </a:r>
            <a:r>
              <a:rPr lang="en-AU" sz="2933" u="sng">
                <a:solidFill>
                  <a:schemeClr val="accent1">
                    <a:lumMod val="75000"/>
                  </a:schemeClr>
                </a:solidFill>
                <a:ea typeface="Times New Roman" panose="02020603050405020304" pitchFamily="18" charset="0"/>
                <a:hlinkClick r:id="rId4">
                  <a:extLst>
                    <a:ext uri="{A12FA001-AC4F-418D-AE19-62706E023703}">
                      <ahyp:hlinkClr xmlns:ahyp="http://schemas.microsoft.com/office/drawing/2018/hyperlinkcolor" val="tx"/>
                    </a:ext>
                  </a:extLst>
                </a:hlinkClick>
              </a:rPr>
              <a:t>SLHD-DARTYP@health.nsw.gov.au</a:t>
            </a:r>
            <a:r>
              <a:rPr lang="en-AU" sz="2933">
                <a:solidFill>
                  <a:schemeClr val="accent1">
                    <a:lumMod val="75000"/>
                  </a:schemeClr>
                </a:solidFill>
                <a:ea typeface="Times New Roman" panose="02020603050405020304" pitchFamily="18" charset="0"/>
              </a:rPr>
              <a:t> </a:t>
            </a:r>
            <a:endParaRPr lang="en-AU" sz="2933">
              <a:solidFill>
                <a:schemeClr val="accent1">
                  <a:lumMod val="75000"/>
                </a:schemeClr>
              </a:solidFill>
            </a:endParaRPr>
          </a:p>
          <a:p>
            <a:pPr marL="609585" lvl="1" indent="0">
              <a:buNone/>
            </a:pPr>
            <a:r>
              <a:rPr lang="en-AU" sz="2933">
                <a:solidFill>
                  <a:schemeClr val="accent1">
                    <a:lumMod val="75000"/>
                  </a:schemeClr>
                </a:solidFill>
              </a:rPr>
              <a:t> </a:t>
            </a:r>
          </a:p>
          <a:p>
            <a:pPr lvl="1">
              <a:buFont typeface="Arial" panose="020B0604020202020204" pitchFamily="34" charset="0"/>
              <a:buChar char="•"/>
            </a:pPr>
            <a:r>
              <a:rPr lang="en-AU" sz="2933">
                <a:solidFill>
                  <a:schemeClr val="accent1">
                    <a:lumMod val="75000"/>
                  </a:schemeClr>
                </a:solidFill>
              </a:rPr>
              <a:t>Intellectual Disability Adult Mental Health Service 9767 5730 </a:t>
            </a:r>
            <a:r>
              <a:rPr lang="en-AU" sz="2933" u="sng">
                <a:solidFill>
                  <a:schemeClr val="accent1">
                    <a:lumMod val="75000"/>
                  </a:schemeClr>
                </a:solidFill>
                <a:ea typeface="Times New Roman" panose="02020603050405020304" pitchFamily="18" charset="0"/>
                <a:hlinkClick r:id="rId5">
                  <a:extLst>
                    <a:ext uri="{A12FA001-AC4F-418D-AE19-62706E023703}">
                      <ahyp:hlinkClr xmlns:ahyp="http://schemas.microsoft.com/office/drawing/2018/hyperlinkcolor" val="tx"/>
                    </a:ext>
                  </a:extLst>
                </a:hlinkClick>
              </a:rPr>
              <a:t>SLHD-IDMHS@health.nsw.gov.au</a:t>
            </a:r>
            <a:endParaRPr lang="en-AU" sz="2933" u="sng">
              <a:solidFill>
                <a:schemeClr val="accent1">
                  <a:lumMod val="75000"/>
                </a:schemeClr>
              </a:solidFill>
              <a:ea typeface="Times New Roman" panose="02020603050405020304" pitchFamily="18" charset="0"/>
            </a:endParaRPr>
          </a:p>
          <a:p>
            <a:pPr marL="609585" lvl="1" indent="0">
              <a:buNone/>
            </a:pPr>
            <a:endParaRPr lang="en-AU" sz="2533" u="sng">
              <a:solidFill>
                <a:schemeClr val="accent1">
                  <a:lumMod val="75000"/>
                </a:schemeClr>
              </a:solidFill>
              <a:ea typeface="Times New Roman" panose="02020603050405020304" pitchFamily="18" charset="0"/>
            </a:endParaRPr>
          </a:p>
          <a:p>
            <a:pPr lvl="1">
              <a:buFont typeface="Arial" panose="020B0604020202020204" pitchFamily="34" charset="0"/>
              <a:buChar char="•"/>
            </a:pPr>
            <a:endParaRPr lang="en-AU" sz="2667">
              <a:solidFill>
                <a:schemeClr val="accent1">
                  <a:lumMod val="75000"/>
                </a:schemeClr>
              </a:solidFill>
              <a:ea typeface="Calibri" panose="020F0502020204030204" pitchFamily="34" charset="0"/>
            </a:endParaRPr>
          </a:p>
          <a:p>
            <a:endParaRPr lang="en-AU" sz="2133"/>
          </a:p>
          <a:p>
            <a:endParaRPr lang="en-AU" sz="2133"/>
          </a:p>
          <a:p>
            <a:pPr marL="0" indent="0">
              <a:buNone/>
            </a:pPr>
            <a:endParaRPr lang="en-AU" sz="2133"/>
          </a:p>
        </p:txBody>
      </p:sp>
    </p:spTree>
    <p:extLst>
      <p:ext uri="{BB962C8B-B14F-4D97-AF65-F5344CB8AC3E}">
        <p14:creationId xmlns:p14="http://schemas.microsoft.com/office/powerpoint/2010/main" val="2457794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49" y="474068"/>
            <a:ext cx="10972800" cy="1143000"/>
          </a:xfrm>
        </p:spPr>
        <p:txBody>
          <a:bodyPr/>
          <a:lstStyle/>
          <a:p>
            <a:pPr algn="l"/>
            <a:r>
              <a:rPr lang="en-AU" sz="4267">
                <a:solidFill>
                  <a:schemeClr val="bg1"/>
                </a:solidFill>
                <a:latin typeface="Arial" panose="020B0604020202020204" pitchFamily="34" charset="0"/>
                <a:cs typeface="Arial" panose="020B0604020202020204" pitchFamily="34" charset="0"/>
              </a:rPr>
              <a:t>Questions</a:t>
            </a:r>
          </a:p>
        </p:txBody>
      </p:sp>
      <p:sp>
        <p:nvSpPr>
          <p:cNvPr id="5" name="Content Placeholder 4">
            <a:extLst>
              <a:ext uri="{FF2B5EF4-FFF2-40B4-BE49-F238E27FC236}">
                <a16:creationId xmlns:a16="http://schemas.microsoft.com/office/drawing/2014/main" id="{58C4E780-8D97-429F-B3AB-0F80EDED91FC}"/>
              </a:ext>
            </a:extLst>
          </p:cNvPr>
          <p:cNvSpPr>
            <a:spLocks noGrp="1"/>
          </p:cNvSpPr>
          <p:nvPr>
            <p:ph idx="1"/>
          </p:nvPr>
        </p:nvSpPr>
        <p:spPr>
          <a:xfrm>
            <a:off x="1143153" y="1778383"/>
            <a:ext cx="4755496" cy="4241039"/>
          </a:xfrm>
        </p:spPr>
        <p:txBody>
          <a:bodyPr>
            <a:normAutofit/>
          </a:bodyPr>
          <a:lstStyle/>
          <a:p>
            <a:pPr marL="0" indent="0">
              <a:spcBef>
                <a:spcPts val="800"/>
              </a:spcBef>
              <a:spcAft>
                <a:spcPts val="1600"/>
              </a:spcAft>
              <a:buNone/>
            </a:pPr>
            <a:r>
              <a:rPr lang="en-AU" sz="3200" b="1">
                <a:solidFill>
                  <a:schemeClr val="accent5">
                    <a:lumMod val="75000"/>
                  </a:schemeClr>
                </a:solidFill>
              </a:rPr>
              <a:t> </a:t>
            </a:r>
          </a:p>
        </p:txBody>
      </p:sp>
      <p:pic>
        <p:nvPicPr>
          <p:cNvPr id="4" name="Picture 3" descr="Icon&#10;&#10;Description automatically generated">
            <a:extLst>
              <a:ext uri="{FF2B5EF4-FFF2-40B4-BE49-F238E27FC236}">
                <a16:creationId xmlns:a16="http://schemas.microsoft.com/office/drawing/2014/main" id="{0E5708F5-0C39-434D-88E0-C642505E6D7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02441" y="320225"/>
            <a:ext cx="6217551" cy="6217551"/>
          </a:xfrm>
          <a:prstGeom prst="rect">
            <a:avLst/>
          </a:prstGeom>
        </p:spPr>
      </p:pic>
      <p:sp>
        <p:nvSpPr>
          <p:cNvPr id="6" name="TextBox 5">
            <a:extLst>
              <a:ext uri="{FF2B5EF4-FFF2-40B4-BE49-F238E27FC236}">
                <a16:creationId xmlns:a16="http://schemas.microsoft.com/office/drawing/2014/main" id="{6F4D2F5B-B08E-4D8C-850B-EC78D6F383D1}"/>
              </a:ext>
            </a:extLst>
          </p:cNvPr>
          <p:cNvSpPr txBox="1"/>
          <p:nvPr/>
        </p:nvSpPr>
        <p:spPr>
          <a:xfrm>
            <a:off x="2667000" y="6858001"/>
            <a:ext cx="68580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hangingPunct="0"/>
            <a:r>
              <a:rPr lang="en-AU" sz="1200" kern="0">
                <a:solidFill>
                  <a:srgbClr val="000000"/>
                </a:solidFill>
                <a:latin typeface="Calibri"/>
                <a:ea typeface="Calibri"/>
                <a:cs typeface="Calibri"/>
                <a:sym typeface="Calibri"/>
                <a:hlinkClick r:id="rId4" tooltip="https://freepngimg.com/png/72547-thinking-photography-question-mark-man-stock"/>
              </a:rPr>
              <a:t>This Photo</a:t>
            </a:r>
            <a:r>
              <a:rPr lang="en-AU" sz="1200" kern="0">
                <a:solidFill>
                  <a:srgbClr val="000000"/>
                </a:solidFill>
                <a:latin typeface="Calibri"/>
                <a:ea typeface="Calibri"/>
                <a:cs typeface="Calibri"/>
                <a:sym typeface="Calibri"/>
              </a:rPr>
              <a:t> by Unknown Author is licensed under </a:t>
            </a:r>
            <a:r>
              <a:rPr lang="en-AU" sz="1200" kern="0">
                <a:solidFill>
                  <a:srgbClr val="000000"/>
                </a:solidFill>
                <a:latin typeface="Calibri"/>
                <a:ea typeface="Calibri"/>
                <a:cs typeface="Calibri"/>
                <a:sym typeface="Calibri"/>
                <a:hlinkClick r:id="rId5" tooltip="https://creativecommons.org/licenses/by-nc/3.0/"/>
              </a:rPr>
              <a:t>CC BY-NC</a:t>
            </a:r>
            <a:endParaRPr lang="en-AU" sz="12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688376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838A62-27B5-37EB-1CEE-95E4F346AB0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F86A0D-65DA-6C7A-D662-0F563E860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60A40FB-F21D-61EA-AC62-B8F54A5A69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4029FB5-F9F6-2315-C378-EAB783428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AEA4234-9877-B85C-F7A1-AE3D9D9F4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7FA2AC3-66DC-EC1E-0A71-7CEEF097E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F856D0B9-89D8-26F9-EA44-09791222F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1D6C75F-9EB1-9276-06BB-3305C20E8A20}"/>
              </a:ext>
            </a:extLst>
          </p:cNvPr>
          <p:cNvSpPr>
            <a:spLocks noGrp="1"/>
          </p:cNvSpPr>
          <p:nvPr>
            <p:ph type="title"/>
          </p:nvPr>
        </p:nvSpPr>
        <p:spPr>
          <a:xfrm>
            <a:off x="2143798" y="586856"/>
            <a:ext cx="3172575" cy="3387497"/>
          </a:xfrm>
        </p:spPr>
        <p:txBody>
          <a:bodyPr anchor="b">
            <a:normAutofit/>
          </a:bodyPr>
          <a:lstStyle/>
          <a:p>
            <a:pPr algn="r">
              <a:lnSpc>
                <a:spcPct val="90000"/>
              </a:lnSpc>
            </a:pPr>
            <a:r>
              <a:rPr lang="en-AU" sz="3000">
                <a:solidFill>
                  <a:srgbClr val="FFFFFF"/>
                </a:solidFill>
              </a:rPr>
              <a:t>How Someone with an Intellectual Disability May Present When Experiencing a Mental Health Problem</a:t>
            </a:r>
            <a:endParaRPr lang="en-GB" sz="3000">
              <a:solidFill>
                <a:srgbClr val="FFFFFF"/>
              </a:solidFill>
            </a:endParaRPr>
          </a:p>
        </p:txBody>
      </p:sp>
      <p:sp>
        <p:nvSpPr>
          <p:cNvPr id="3" name="Content Placeholder 2">
            <a:extLst>
              <a:ext uri="{FF2B5EF4-FFF2-40B4-BE49-F238E27FC236}">
                <a16:creationId xmlns:a16="http://schemas.microsoft.com/office/drawing/2014/main" id="{D9AB1088-ED0D-5974-6086-8C00446DDC75}"/>
              </a:ext>
            </a:extLst>
          </p:cNvPr>
          <p:cNvSpPr>
            <a:spLocks noGrp="1"/>
          </p:cNvSpPr>
          <p:nvPr>
            <p:ph idx="1"/>
          </p:nvPr>
        </p:nvSpPr>
        <p:spPr>
          <a:xfrm>
            <a:off x="6401369" y="649481"/>
            <a:ext cx="3646835" cy="5546047"/>
          </a:xfrm>
        </p:spPr>
        <p:txBody>
          <a:bodyPr anchor="ctr">
            <a:normAutofit/>
          </a:bodyPr>
          <a:lstStyle/>
          <a:p>
            <a:r>
              <a:rPr lang="en-GB" sz="1700"/>
              <a:t>Recognising</a:t>
            </a:r>
            <a:r>
              <a:rPr lang="en-AU" sz="1700"/>
              <a:t> the Signs and Supporting Early Intervention</a:t>
            </a:r>
            <a:endParaRPr lang="en-GB" sz="1700"/>
          </a:p>
        </p:txBody>
      </p:sp>
    </p:spTree>
    <p:extLst>
      <p:ext uri="{BB962C8B-B14F-4D97-AF65-F5344CB8AC3E}">
        <p14:creationId xmlns:p14="http://schemas.microsoft.com/office/powerpoint/2010/main" val="32300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25B03D-4AFF-4F35-BDBC-338BF82A3A74}"/>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B5EA7C8-9FC6-7842-224E-B32B76552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AC147357-3925-8601-F23D-02369AFBC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D7A34461-6442-A7BC-2DA6-442B6FB0B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08D3A0CF-CE74-AE63-6251-986A89964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118385CD-11E6-8620-6AAD-D1369A92C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D3792951-C62B-BF5D-C3AF-1EFC5F6A6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3C3EB93-B2F7-E4B8-FC77-6462FBA257CF}"/>
              </a:ext>
            </a:extLst>
          </p:cNvPr>
          <p:cNvSpPr>
            <a:spLocks noGrp="1"/>
          </p:cNvSpPr>
          <p:nvPr>
            <p:ph type="title"/>
          </p:nvPr>
        </p:nvSpPr>
        <p:spPr>
          <a:xfrm>
            <a:off x="2143798" y="586856"/>
            <a:ext cx="3172575" cy="3387497"/>
          </a:xfrm>
        </p:spPr>
        <p:txBody>
          <a:bodyPr anchor="b">
            <a:normAutofit/>
          </a:bodyPr>
          <a:lstStyle/>
          <a:p>
            <a:pPr algn="r"/>
            <a:r>
              <a:rPr lang="en-AU" sz="3500">
                <a:solidFill>
                  <a:srgbClr val="FFFFFF"/>
                </a:solidFill>
              </a:rPr>
              <a:t>Common Mental Health Issues &amp; Barriers</a:t>
            </a:r>
            <a:endParaRPr lang="en-GB" sz="3500">
              <a:solidFill>
                <a:srgbClr val="FFFFFF"/>
              </a:solidFill>
            </a:endParaRPr>
          </a:p>
        </p:txBody>
      </p:sp>
      <p:sp>
        <p:nvSpPr>
          <p:cNvPr id="4" name="Rectangle 1">
            <a:extLst>
              <a:ext uri="{FF2B5EF4-FFF2-40B4-BE49-F238E27FC236}">
                <a16:creationId xmlns:a16="http://schemas.microsoft.com/office/drawing/2014/main" id="{BDF11934-B3D4-39E7-9E93-AF653220993F}"/>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342265" indent="-342265"/>
            <a:r>
              <a:rPr lang="en-AU" sz="1700" b="1"/>
              <a:t>Key Points:</a:t>
            </a:r>
            <a:endParaRPr lang="en-AU" sz="1700">
              <a:ea typeface="Calibri"/>
              <a:cs typeface="Calibri"/>
            </a:endParaRPr>
          </a:p>
          <a:p>
            <a:pPr marL="342265" indent="-342265">
              <a:buFont typeface="Arial" panose="020B0604020202020204" pitchFamily="34" charset="0"/>
              <a:buChar char="•"/>
            </a:pPr>
            <a:r>
              <a:rPr lang="en-AU" sz="1700"/>
              <a:t>People with ID have higher rates of:</a:t>
            </a:r>
            <a:endParaRPr lang="en-AU" sz="1700">
              <a:ea typeface="Calibri"/>
              <a:cs typeface="Calibri"/>
            </a:endParaRPr>
          </a:p>
          <a:p>
            <a:pPr marL="742950" lvl="1" indent="-285750">
              <a:buFont typeface="Arial" panose="020B0604020202020204" pitchFamily="34" charset="0"/>
              <a:buChar char="•"/>
            </a:pPr>
            <a:r>
              <a:rPr lang="en-AU" sz="1700"/>
              <a:t>Anxiety</a:t>
            </a:r>
          </a:p>
          <a:p>
            <a:pPr marL="742950" lvl="1" indent="-285750">
              <a:buFont typeface="Arial" panose="020B0604020202020204" pitchFamily="34" charset="0"/>
              <a:buChar char="•"/>
            </a:pPr>
            <a:r>
              <a:rPr lang="en-AU" sz="1700"/>
              <a:t>Depression</a:t>
            </a:r>
          </a:p>
          <a:p>
            <a:pPr marL="742950" lvl="1" indent="-285750">
              <a:buFont typeface="Arial" panose="020B0604020202020204" pitchFamily="34" charset="0"/>
              <a:buChar char="•"/>
            </a:pPr>
            <a:r>
              <a:rPr lang="en-AU" sz="1700"/>
              <a:t>Psychosis</a:t>
            </a:r>
          </a:p>
          <a:p>
            <a:pPr marL="742950" lvl="1" indent="-285750">
              <a:buFont typeface="Arial" panose="020B0604020202020204" pitchFamily="34" charset="0"/>
              <a:buChar char="•"/>
            </a:pPr>
            <a:r>
              <a:rPr lang="en-AU" sz="1700"/>
              <a:t>PTSD</a:t>
            </a:r>
          </a:p>
          <a:p>
            <a:pPr marL="742950" lvl="1" indent="-285750">
              <a:buFont typeface="Arial" panose="020B0604020202020204" pitchFamily="34" charset="0"/>
              <a:buChar char="•"/>
            </a:pPr>
            <a:r>
              <a:rPr lang="en-AU" sz="1700"/>
              <a:t>OCD</a:t>
            </a:r>
          </a:p>
          <a:p>
            <a:pPr marL="342265" indent="-342265">
              <a:buFont typeface="Arial" panose="020B0604020202020204" pitchFamily="34" charset="0"/>
              <a:buChar char="•"/>
            </a:pPr>
            <a:r>
              <a:rPr lang="en-AU" sz="1700" b="1"/>
              <a:t>Barriers to recognition:</a:t>
            </a:r>
            <a:endParaRPr lang="en-AU" sz="1700">
              <a:ea typeface="Calibri"/>
              <a:cs typeface="Calibri"/>
            </a:endParaRPr>
          </a:p>
          <a:p>
            <a:pPr marL="742950" lvl="1" indent="-285750">
              <a:buFont typeface="Arial" panose="020B0604020202020204" pitchFamily="34" charset="0"/>
              <a:buChar char="•"/>
            </a:pPr>
            <a:r>
              <a:rPr lang="en-AU" sz="1700"/>
              <a:t>Diagnostic overshadowing (attributing symptoms to ID)</a:t>
            </a:r>
          </a:p>
          <a:p>
            <a:pPr marL="742950" lvl="1" indent="-285750">
              <a:buFont typeface="Arial" panose="020B0604020202020204" pitchFamily="34" charset="0"/>
              <a:buChar char="•"/>
            </a:pPr>
            <a:r>
              <a:rPr lang="en-AU" sz="1700"/>
              <a:t>Limited self-reporting</a:t>
            </a:r>
          </a:p>
          <a:p>
            <a:pPr marL="742950" lvl="1" indent="-285750">
              <a:buFont typeface="Arial" panose="020B0604020202020204" pitchFamily="34" charset="0"/>
              <a:buChar char="•"/>
            </a:pPr>
            <a:r>
              <a:rPr lang="en-AU" sz="1700"/>
              <a:t>Misinterpreted behaviours</a:t>
            </a:r>
          </a:p>
          <a:p>
            <a:pPr marL="742950" lvl="1" indent="-285750">
              <a:buFont typeface="Arial" panose="020B0604020202020204" pitchFamily="34" charset="0"/>
              <a:buChar char="•"/>
            </a:pPr>
            <a:r>
              <a:rPr lang="en-AU" sz="1700">
                <a:ea typeface="Calibri"/>
                <a:cs typeface="Calibri"/>
              </a:rPr>
              <a:t>Limited social supports/isolation </a:t>
            </a:r>
          </a:p>
        </p:txBody>
      </p:sp>
    </p:spTree>
    <p:extLst>
      <p:ext uri="{BB962C8B-B14F-4D97-AF65-F5344CB8AC3E}">
        <p14:creationId xmlns:p14="http://schemas.microsoft.com/office/powerpoint/2010/main" val="5161337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315AC1-67D5-6C2F-C3A6-EF60DF97D61D}"/>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EB9501E-1CE8-57DD-BDCC-424501F51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743C43EB-2502-63F8-9EC6-848EDB677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0C0367A9-A89F-F010-03CE-DA489B9D3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7B1D5DEB-BD00-A27F-9DB1-6179579DD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26072058-0D0D-D108-DC89-B3030FB2D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D186F903-A1A6-6D97-2824-D878FC98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6400BC8-6022-86BC-ACDF-F9301C82ABC9}"/>
              </a:ext>
            </a:extLst>
          </p:cNvPr>
          <p:cNvSpPr>
            <a:spLocks noGrp="1"/>
          </p:cNvSpPr>
          <p:nvPr>
            <p:ph type="title"/>
          </p:nvPr>
        </p:nvSpPr>
        <p:spPr>
          <a:xfrm>
            <a:off x="2143798" y="586856"/>
            <a:ext cx="3172575" cy="3387497"/>
          </a:xfrm>
        </p:spPr>
        <p:txBody>
          <a:bodyPr anchor="b">
            <a:normAutofit/>
          </a:bodyPr>
          <a:lstStyle/>
          <a:p>
            <a:pPr algn="r"/>
            <a:r>
              <a:rPr lang="en-GB" sz="3500">
                <a:solidFill>
                  <a:srgbClr val="FFFFFF"/>
                </a:solidFill>
              </a:rPr>
              <a:t>Signs to Look For</a:t>
            </a:r>
          </a:p>
        </p:txBody>
      </p:sp>
      <p:sp>
        <p:nvSpPr>
          <p:cNvPr id="4" name="Rectangle 1">
            <a:extLst>
              <a:ext uri="{FF2B5EF4-FFF2-40B4-BE49-F238E27FC236}">
                <a16:creationId xmlns:a16="http://schemas.microsoft.com/office/drawing/2014/main" id="{35B74ABA-877A-B78C-88ED-52D547F7F9FC}"/>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indent="0">
              <a:buNone/>
            </a:pPr>
            <a:r>
              <a:rPr lang="en-GB" sz="1700" b="1"/>
              <a:t>Behavioural:</a:t>
            </a:r>
            <a:endParaRPr lang="en-GB" sz="1700"/>
          </a:p>
          <a:p>
            <a:pPr marL="342265" indent="-342265">
              <a:buFont typeface="Arial" panose="020B0604020202020204" pitchFamily="34" charset="0"/>
              <a:buChar char="•"/>
            </a:pPr>
            <a:r>
              <a:rPr lang="en-GB" sz="1700"/>
              <a:t>Aggression, self-injury, withdrawal, sleep/appetite changes, sexualised behaviours</a:t>
            </a:r>
            <a:endParaRPr lang="en-GB" sz="1700">
              <a:ea typeface="Calibri"/>
              <a:cs typeface="Calibri"/>
            </a:endParaRPr>
          </a:p>
          <a:p>
            <a:pPr marL="0" indent="0">
              <a:buNone/>
            </a:pPr>
            <a:r>
              <a:rPr lang="en-GB" sz="1700" b="1"/>
              <a:t>Emotional:</a:t>
            </a:r>
            <a:endParaRPr lang="en-GB" sz="1700"/>
          </a:p>
          <a:p>
            <a:pPr marL="342265" indent="-342265">
              <a:buFont typeface="Arial" panose="020B0604020202020204" pitchFamily="34" charset="0"/>
              <a:buChar char="•"/>
            </a:pPr>
            <a:r>
              <a:rPr lang="en-GB" sz="1700"/>
              <a:t>Tearfulness, irritability, fearfulness, mood swings</a:t>
            </a:r>
            <a:endParaRPr lang="en-GB" sz="1700">
              <a:ea typeface="Calibri"/>
              <a:cs typeface="Calibri"/>
            </a:endParaRPr>
          </a:p>
          <a:p>
            <a:pPr marL="0" indent="0">
              <a:buNone/>
            </a:pPr>
            <a:r>
              <a:rPr lang="en-GB" sz="1700" b="1"/>
              <a:t>Cognitive/Communication:</a:t>
            </a:r>
            <a:endParaRPr lang="en-GB" sz="1700"/>
          </a:p>
          <a:p>
            <a:pPr marL="342265" indent="-342265">
              <a:buFont typeface="Arial" panose="020B0604020202020204" pitchFamily="34" charset="0"/>
              <a:buChar char="•"/>
            </a:pPr>
            <a:r>
              <a:rPr lang="en-GB" sz="1700"/>
              <a:t>Confusion, regression, increased repetition, talking to self</a:t>
            </a:r>
            <a:endParaRPr lang="en-GB" sz="1700">
              <a:ea typeface="Calibri"/>
              <a:cs typeface="Calibri"/>
            </a:endParaRPr>
          </a:p>
          <a:p>
            <a:pPr marL="0" indent="0">
              <a:buNone/>
            </a:pPr>
            <a:r>
              <a:rPr lang="en-GB" sz="1700" b="1"/>
              <a:t>Physical:</a:t>
            </a:r>
            <a:endParaRPr lang="en-GB" sz="1700"/>
          </a:p>
          <a:p>
            <a:pPr marL="342265" indent="-342265">
              <a:buFont typeface="Arial" panose="020B0604020202020204" pitchFamily="34" charset="0"/>
              <a:buChar char="•"/>
            </a:pPr>
            <a:r>
              <a:rPr lang="en-GB" sz="1700"/>
              <a:t>Headaches, fatigue, nausea without clear medical cause</a:t>
            </a:r>
            <a:endParaRPr lang="en-GB" sz="1700">
              <a:ea typeface="Calibri"/>
              <a:cs typeface="Calibri"/>
            </a:endParaRPr>
          </a:p>
        </p:txBody>
      </p:sp>
    </p:spTree>
    <p:extLst>
      <p:ext uri="{BB962C8B-B14F-4D97-AF65-F5344CB8AC3E}">
        <p14:creationId xmlns:p14="http://schemas.microsoft.com/office/powerpoint/2010/main" val="35314831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247DF-08E7-0A43-8A2D-848F69E61D2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C58E8A7-903C-FA79-2101-518EC5A2E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55A984B0-EE2D-1EDA-7252-2275DF659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BCCB3FAD-1F45-CCE9-841A-128D17AD7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86E53876-88DD-147D-983C-593B520BB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746730FD-05C0-9FFF-237D-A8FDC236F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EC8C99F2-A21F-6A1A-91A2-C6104B53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CC91E74-C411-9027-48F7-219CF64A7DAF}"/>
              </a:ext>
            </a:extLst>
          </p:cNvPr>
          <p:cNvSpPr>
            <a:spLocks noGrp="1"/>
          </p:cNvSpPr>
          <p:nvPr>
            <p:ph type="title"/>
          </p:nvPr>
        </p:nvSpPr>
        <p:spPr>
          <a:xfrm>
            <a:off x="2143798" y="586856"/>
            <a:ext cx="3172575" cy="3387497"/>
          </a:xfrm>
        </p:spPr>
        <p:txBody>
          <a:bodyPr anchor="b">
            <a:normAutofit/>
          </a:bodyPr>
          <a:lstStyle/>
          <a:p>
            <a:pPr algn="r"/>
            <a:r>
              <a:rPr lang="en-GB" sz="3500">
                <a:solidFill>
                  <a:srgbClr val="FFFFFF"/>
                </a:solidFill>
              </a:rPr>
              <a:t>Responding to Concerns</a:t>
            </a:r>
          </a:p>
        </p:txBody>
      </p:sp>
      <p:sp>
        <p:nvSpPr>
          <p:cNvPr id="10" name="Rectangle 6">
            <a:extLst>
              <a:ext uri="{FF2B5EF4-FFF2-40B4-BE49-F238E27FC236}">
                <a16:creationId xmlns:a16="http://schemas.microsoft.com/office/drawing/2014/main" id="{9A99E614-1142-C20A-8508-2CE5C0D6F1EA}"/>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indent="0" defTabSz="914400" eaLnBrk="0" fontAlgn="base" hangingPunct="0">
              <a:spcBef>
                <a:spcPct val="0"/>
              </a:spcBef>
              <a:spcAft>
                <a:spcPts val="600"/>
              </a:spcAft>
              <a:buFontTx/>
              <a:buChar char="•"/>
            </a:pPr>
            <a:r>
              <a:rPr lang="en-US" altLang="en-US" sz="1700">
                <a:latin typeface="Arial"/>
                <a:cs typeface="Arial"/>
              </a:rPr>
              <a:t>Be proactive!</a:t>
            </a:r>
          </a:p>
          <a:p>
            <a:pPr marL="0" indent="0" defTabSz="914400">
              <a:spcBef>
                <a:spcPct val="0"/>
              </a:spcBef>
              <a:spcAft>
                <a:spcPts val="600"/>
              </a:spcAft>
              <a:buFontTx/>
              <a:buChar char="•"/>
            </a:pPr>
            <a:r>
              <a:rPr lang="en-US" altLang="en-US" sz="1700">
                <a:latin typeface="Arial"/>
                <a:cs typeface="Arial"/>
              </a:rPr>
              <a:t>Observe and document changes clearly</a:t>
            </a:r>
            <a:endParaRPr lang="en-US">
              <a:latin typeface="Arial"/>
              <a:cs typeface="Arial"/>
            </a:endParaRPr>
          </a:p>
          <a:p>
            <a:pPr marL="0" indent="0" defTabSz="914400" eaLnBrk="0" fontAlgn="base" hangingPunct="0">
              <a:spcBef>
                <a:spcPct val="0"/>
              </a:spcBef>
              <a:spcAft>
                <a:spcPts val="600"/>
              </a:spcAft>
              <a:buFontTx/>
              <a:buChar char="•"/>
            </a:pPr>
            <a:r>
              <a:rPr lang="en-US" altLang="en-US" sz="1700">
                <a:latin typeface="Arial"/>
                <a:cs typeface="Arial"/>
              </a:rPr>
              <a:t>Communicate with family/carers</a:t>
            </a:r>
          </a:p>
          <a:p>
            <a:pPr marL="0" indent="0" defTabSz="914400" eaLnBrk="0" fontAlgn="base" hangingPunct="0">
              <a:spcBef>
                <a:spcPct val="0"/>
              </a:spcBef>
              <a:spcAft>
                <a:spcPts val="600"/>
              </a:spcAft>
              <a:buFontTx/>
              <a:buChar char="•"/>
            </a:pPr>
            <a:r>
              <a:rPr lang="en-US" altLang="en-US" sz="1700">
                <a:latin typeface="Arial"/>
                <a:cs typeface="Arial"/>
              </a:rPr>
              <a:t>Seek specialist input (GP, psychiatry, psychology, OT, BSP)</a:t>
            </a:r>
          </a:p>
          <a:p>
            <a:pPr marL="0" indent="0" defTabSz="914400" eaLnBrk="0" fontAlgn="base" hangingPunct="0">
              <a:spcBef>
                <a:spcPct val="0"/>
              </a:spcBef>
              <a:spcAft>
                <a:spcPts val="600"/>
              </a:spcAft>
              <a:buFontTx/>
              <a:buChar char="•"/>
            </a:pPr>
            <a:r>
              <a:rPr lang="en-US" altLang="en-US" sz="1700">
                <a:latin typeface="Arial"/>
                <a:cs typeface="Arial"/>
              </a:rPr>
              <a:t>Support communication needs</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Develop a safety plan if risk is identified</a:t>
            </a:r>
            <a:endParaRPr lang="en-US" altLang="en-US" sz="1700">
              <a:latin typeface="Arial" panose="020B0604020202020204" pitchFamily="34" charset="0"/>
              <a:cs typeface="Arial"/>
            </a:endParaRPr>
          </a:p>
          <a:p>
            <a:pPr marL="0" indent="0" defTabSz="914400" eaLnBrk="0" fontAlgn="base" hangingPunct="0">
              <a:spcBef>
                <a:spcPct val="0"/>
              </a:spcBef>
              <a:spcAft>
                <a:spcPts val="600"/>
              </a:spcAft>
              <a:buNone/>
            </a:pPr>
            <a:endParaRPr lang="en-US" altLang="en-US" sz="1700">
              <a:latin typeface="Arial" panose="020B0604020202020204" pitchFamily="34" charset="0"/>
            </a:endParaRPr>
          </a:p>
        </p:txBody>
      </p:sp>
    </p:spTree>
    <p:extLst>
      <p:ext uri="{BB962C8B-B14F-4D97-AF65-F5344CB8AC3E}">
        <p14:creationId xmlns:p14="http://schemas.microsoft.com/office/powerpoint/2010/main" val="316522046"/>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9314E"/>
      </a:dk2>
      <a:lt2>
        <a:srgbClr val="E7E6E6"/>
      </a:lt2>
      <a:accent1>
        <a:srgbClr val="009FA0"/>
      </a:accent1>
      <a:accent2>
        <a:srgbClr val="E5722A"/>
      </a:accent2>
      <a:accent3>
        <a:srgbClr val="9DD6E8"/>
      </a:accent3>
      <a:accent4>
        <a:srgbClr val="00A3DA"/>
      </a:accent4>
      <a:accent5>
        <a:srgbClr val="007EA7"/>
      </a:accent5>
      <a:accent6>
        <a:srgbClr val="595B57"/>
      </a:accent6>
      <a:hlink>
        <a:srgbClr val="7A7A76"/>
      </a:hlink>
      <a:folHlink>
        <a:srgbClr val="AFB0A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1_final" id="{AF76D586-3F36-4418-8C2F-590EEDAB083E}" vid="{50A58936-50A4-4D4E-9B92-6E07DD56876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ADC">
      <a:dk1>
        <a:srgbClr val="22272B"/>
      </a:dk1>
      <a:lt1>
        <a:srgbClr val="FFFFFF"/>
      </a:lt1>
      <a:dk2>
        <a:srgbClr val="475054"/>
      </a:dk2>
      <a:lt2>
        <a:srgbClr val="EBEAEA"/>
      </a:lt2>
      <a:accent1>
        <a:srgbClr val="002668"/>
      </a:accent1>
      <a:accent2>
        <a:srgbClr val="006EFF"/>
      </a:accent2>
      <a:accent3>
        <a:srgbClr val="004100"/>
      </a:accent3>
      <a:accent4>
        <a:srgbClr val="00AA45"/>
      </a:accent4>
      <a:accent5>
        <a:srgbClr val="C2EEFF"/>
      </a:accent5>
      <a:accent6>
        <a:srgbClr val="DBFADF"/>
      </a:accent6>
      <a:hlink>
        <a:srgbClr val="006EFF"/>
      </a:hlink>
      <a:folHlink>
        <a:srgbClr val="D912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88723 STrIDeS PPT template 16-9 ratio" id="{4D8A9147-E252-9944-A5AB-57B455AB72B6}" vid="{5F66DDCD-638C-2F48-B7B5-17DD7EEFCFD5}"/>
    </a:ext>
  </a:extLst>
</a:theme>
</file>

<file path=ppt/theme/theme6.xml><?xml version="1.0" encoding="utf-8"?>
<a:theme xmlns:a="http://schemas.openxmlformats.org/drawingml/2006/main" name="6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dirty="0">
            <a:ln>
              <a:noFill/>
            </a:ln>
            <a:solidFill>
              <a:srgbClr val="000000"/>
            </a:solidFill>
            <a:effectLst/>
            <a:uFillTx/>
            <a:latin typeface="+mj-lt"/>
            <a:ea typeface="+mj-ea"/>
            <a:cs typeface="+mj-cs"/>
            <a:sym typeface="Calibri"/>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88723 STrIDeS PPT template 16-9 ratio" id="{4D8A9147-E252-9944-A5AB-57B455AB72B6}" vid="{5F66DDCD-638C-2F48-B7B5-17DD7EEFCFD5}"/>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754b8c8-deae-44eb-b9c1-2a744ea48bb8">
      <UserInfo>
        <DisplayName>SharingLinks.96d24e46-daba-4ef9-9c7c-b7c769af5a6d.OrganizationEdit.8f9f1159-3332-4862-98d0-653621113cb6</DisplayName>
        <AccountId>213</AccountId>
        <AccountType/>
      </UserInfo>
      <UserInfo>
        <DisplayName>Hannah Coffey</DisplayName>
        <AccountId>824</AccountId>
        <AccountType/>
      </UserInfo>
    </SharedWithUsers>
    <Comments xmlns="29b79b73-11ad-4bc4-a5a7-25386208320a" xsi:nil="true"/>
    <lcf76f155ced4ddcb4097134ff3c332f xmlns="29b79b73-11ad-4bc4-a5a7-25386208320a">
      <Terms xmlns="http://schemas.microsoft.com/office/infopath/2007/PartnerControls"/>
    </lcf76f155ced4ddcb4097134ff3c332f>
    <TaxCatchAll xmlns="9754b8c8-deae-44eb-b9c1-2a744ea48bb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E8B13F610D9B41B01D11410284C53E" ma:contentTypeVersion="20" ma:contentTypeDescription="Create a new document." ma:contentTypeScope="" ma:versionID="44bd89c65579d42f21b2a59b21e3723b">
  <xsd:schema xmlns:xsd="http://www.w3.org/2001/XMLSchema" xmlns:xs="http://www.w3.org/2001/XMLSchema" xmlns:p="http://schemas.microsoft.com/office/2006/metadata/properties" xmlns:ns2="29b79b73-11ad-4bc4-a5a7-25386208320a" xmlns:ns3="9754b8c8-deae-44eb-b9c1-2a744ea48bb8" targetNamespace="http://schemas.microsoft.com/office/2006/metadata/properties" ma:root="true" ma:fieldsID="3895bb9b60c939c8cf7f2631e97db776" ns2:_="" ns3:_="">
    <xsd:import namespace="29b79b73-11ad-4bc4-a5a7-25386208320a"/>
    <xsd:import namespace="9754b8c8-deae-44eb-b9c1-2a744ea48b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Comment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9b73-11ad-4bc4-a5a7-253862083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911cfd-316a-4a72-84f2-1bc5f12bf8a8" ma:termSetId="09814cd3-568e-fe90-9814-8d621ff8fb84" ma:anchorId="fba54fb3-c3e1-fe81-a776-ca4b69148c4d" ma:open="true" ma:isKeyword="false">
      <xsd:complexType>
        <xsd:sequence>
          <xsd:element ref="pc:Terms" minOccurs="0" maxOccurs="1"/>
        </xsd:sequence>
      </xsd:complexType>
    </xsd:element>
    <xsd:element name="Comments" ma:index="24" nillable="true" ma:displayName="Comments" ma:format="Dropdown" ma:internalName="Comments">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54b8c8-deae-44eb-b9c1-2a744ea48b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7e58630-deda-40ff-a814-87d50683c328}" ma:internalName="TaxCatchAll" ma:showField="CatchAllData" ma:web="9754b8c8-deae-44eb-b9c1-2a744ea48b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D8C71D-C171-463E-A7F4-DBD0E33C74E9}">
  <ds:schemaRefs>
    <ds:schemaRef ds:uri="http://schemas.microsoft.com/sharepoint/v3/contenttype/forms"/>
  </ds:schemaRefs>
</ds:datastoreItem>
</file>

<file path=customXml/itemProps2.xml><?xml version="1.0" encoding="utf-8"?>
<ds:datastoreItem xmlns:ds="http://schemas.openxmlformats.org/officeDocument/2006/customXml" ds:itemID="{AF8357A9-1CBF-43B0-B7F5-8CD2A0B23EBE}">
  <ds:schemaRefs>
    <ds:schemaRef ds:uri="29b79b73-11ad-4bc4-a5a7-25386208320a"/>
    <ds:schemaRef ds:uri="9754b8c8-deae-44eb-b9c1-2a744ea48b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A17819-9D93-40F4-81BC-C9B225C1EAC0}">
  <ds:schemaRefs>
    <ds:schemaRef ds:uri="29b79b73-11ad-4bc4-a5a7-25386208320a"/>
    <ds:schemaRef ds:uri="9754b8c8-deae-44eb-b9c1-2a744ea48b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12321</Words>
  <Application>Microsoft Office PowerPoint</Application>
  <PresentationFormat>Widescreen</PresentationFormat>
  <Paragraphs>1258</Paragraphs>
  <Slides>130</Slides>
  <Notes>90</Notes>
  <HiddenSlides>0</HiddenSlides>
  <MMClips>4</MMClips>
  <ScaleCrop>false</ScaleCrop>
  <HeadingPairs>
    <vt:vector size="8" baseType="variant">
      <vt:variant>
        <vt:lpstr>Fonts Used</vt:lpstr>
      </vt:variant>
      <vt:variant>
        <vt:i4>14</vt:i4>
      </vt:variant>
      <vt:variant>
        <vt:lpstr>Theme</vt:lpstr>
      </vt:variant>
      <vt:variant>
        <vt:i4>7</vt:i4>
      </vt:variant>
      <vt:variant>
        <vt:lpstr>Embedded OLE Servers</vt:lpstr>
      </vt:variant>
      <vt:variant>
        <vt:i4>0</vt:i4>
      </vt:variant>
      <vt:variant>
        <vt:lpstr>Slide Titles</vt:lpstr>
      </vt:variant>
      <vt:variant>
        <vt:i4>130</vt:i4>
      </vt:variant>
    </vt:vector>
  </HeadingPairs>
  <TitlesOfParts>
    <vt:vector size="151" baseType="lpstr">
      <vt:lpstr>__Inter_57436e</vt:lpstr>
      <vt:lpstr>Aptos</vt:lpstr>
      <vt:lpstr>Arial</vt:lpstr>
      <vt:lpstr>Arial Rounded MT Bold</vt:lpstr>
      <vt:lpstr>Arial,Sans-Serif</vt:lpstr>
      <vt:lpstr>Calibri</vt:lpstr>
      <vt:lpstr>Calibri Light</vt:lpstr>
      <vt:lpstr>Courier New</vt:lpstr>
      <vt:lpstr>Palatino Linotype</vt:lpstr>
      <vt:lpstr>Public Sans</vt:lpstr>
      <vt:lpstr>Rockwell</vt:lpstr>
      <vt:lpstr>Symbol</vt:lpstr>
      <vt:lpstr>System Font Regular</vt:lpstr>
      <vt:lpstr>Times New Roman</vt:lpstr>
      <vt:lpstr>Office Theme</vt:lpstr>
      <vt:lpstr>1_Office Theme</vt:lpstr>
      <vt:lpstr>2_Office Theme</vt:lpstr>
      <vt:lpstr>4_Office Theme</vt:lpstr>
      <vt:lpstr>5_Office Theme</vt:lpstr>
      <vt:lpstr>6_Office Theme</vt:lpstr>
      <vt:lpstr>3_Office Theme</vt:lpstr>
      <vt:lpstr>PowerPoint Presentation</vt:lpstr>
      <vt:lpstr>PowerPoint Presentation</vt:lpstr>
      <vt:lpstr>Housekeeping</vt:lpstr>
      <vt:lpstr>Presenters</vt:lpstr>
      <vt:lpstr>CESPHN and Project GROW</vt:lpstr>
      <vt:lpstr>PowerPoint Presentation</vt:lpstr>
      <vt:lpstr> Compared to the general population, People with intellectual disability experience </vt:lpstr>
      <vt:lpstr> What we know about People with intellectual disability </vt:lpstr>
      <vt:lpstr>Chronic diseases that people with disability commonly experience</vt:lpstr>
      <vt:lpstr>When chronic disease is NOT addressed</vt:lpstr>
      <vt:lpstr>Activity</vt:lpstr>
      <vt:lpstr>PowerPoint Presentation</vt:lpstr>
      <vt:lpstr>Preventive Health</vt:lpstr>
      <vt:lpstr>           It’s what we do each day to stay healthy and well and reduce the risk of illness </vt:lpstr>
      <vt:lpstr>Preventative Health Screening</vt:lpstr>
      <vt:lpstr>Preventative healthcare for people with intellectual disability </vt:lpstr>
      <vt:lpstr>PowerPoint Presentation</vt:lpstr>
      <vt:lpstr>First ever scoping review of causes and contributors to deaths of people with disability in Australia</vt:lpstr>
      <vt:lpstr>Risk and vulnerabilities of people who died</vt:lpstr>
      <vt:lpstr>NDIS Practice Alerts </vt:lpstr>
      <vt:lpstr>NDIS Practice Alerts  quick reference guides</vt:lpstr>
      <vt:lpstr>NDIS Quality and Safeguards commission</vt:lpstr>
      <vt:lpstr>Role of Support team</vt:lpstr>
      <vt:lpstr>PowerPoint Presentation</vt:lpstr>
      <vt:lpstr>Role of disability support team</vt:lpstr>
      <vt:lpstr>Role of GP and GP Practice</vt:lpstr>
      <vt:lpstr>How to work together</vt:lpstr>
      <vt:lpstr>PowerPoint Presentation</vt:lpstr>
      <vt:lpstr>    Do you agree with this statement? </vt:lpstr>
      <vt:lpstr> What is My Health Profile?  What are Reasonable Adjustments?</vt:lpstr>
      <vt:lpstr>My Health Profile</vt:lpstr>
      <vt:lpstr> Reasonable Adjustments</vt:lpstr>
      <vt:lpstr>Reasonable Adjustments</vt:lpstr>
      <vt:lpstr>My Health Profile</vt:lpstr>
      <vt:lpstr>PowerPoint Presentation</vt:lpstr>
      <vt:lpstr> What is an Annual Health Assessment</vt:lpstr>
      <vt:lpstr>Annual Health Assessments</vt:lpstr>
      <vt:lpstr>Annual Health Assessments Tools </vt:lpstr>
      <vt:lpstr>PowerPoint Presentation</vt:lpstr>
      <vt:lpstr>Annual Health Process</vt:lpstr>
      <vt:lpstr>Annual Health Process</vt:lpstr>
      <vt:lpstr>Annual Health Process</vt:lpstr>
      <vt:lpstr>Annual Health Process</vt:lpstr>
      <vt:lpstr>NDIS Practice Alert for health assessments </vt:lpstr>
      <vt:lpstr>AHA  Activity  Please read Charlie’s Story</vt:lpstr>
      <vt:lpstr> Top 5 tips to improve the annual health assessment</vt:lpstr>
      <vt:lpstr>Communication Resources </vt:lpstr>
      <vt:lpstr>PowerPoint Presentation</vt:lpstr>
      <vt:lpstr>Resources for Health Professionals working with people with intellectual disability</vt:lpstr>
      <vt:lpstr>Feedback from the AHA Activity </vt:lpstr>
      <vt:lpstr>Intellectual Disability Palliative Care</vt:lpstr>
      <vt:lpstr>ATTENTION!</vt:lpstr>
      <vt:lpstr>Acknowledgement of Lived Experience</vt:lpstr>
      <vt:lpstr>Question </vt:lpstr>
      <vt:lpstr>PowerPoint Presentation</vt:lpstr>
      <vt:lpstr>What is Palliative Care</vt:lpstr>
      <vt:lpstr>What is Palliative Care</vt:lpstr>
      <vt:lpstr>SESLHD Palliative Care Use Before Death</vt:lpstr>
      <vt:lpstr>Location of People with Intellectual Disability in SESLHD  2001-2018</vt:lpstr>
      <vt:lpstr>Data regarding Palliative Care use by age</vt:lpstr>
      <vt:lpstr>Changes as a person’s health deteriorates</vt:lpstr>
      <vt:lpstr>PowerPoint Presentation</vt:lpstr>
      <vt:lpstr>PowerPoint Presentation</vt:lpstr>
      <vt:lpstr>Role of the DSW in Palliative Care</vt:lpstr>
      <vt:lpstr>When is the right time? </vt:lpstr>
      <vt:lpstr>How to decide if a client will benefit from palliative care?</vt:lpstr>
      <vt:lpstr>PowerPoint Presentation</vt:lpstr>
      <vt:lpstr>SESLHD Palliative Care Services</vt:lpstr>
      <vt:lpstr>Community Supportive Care Clinic</vt:lpstr>
      <vt:lpstr>REFLECTIVE EXERCISE – DEATH &amp; DYING</vt:lpstr>
      <vt:lpstr>PowerPoint Presentation</vt:lpstr>
      <vt:lpstr>What was your first ever experience of death? How did you feel? What memories do you have of this experience? </vt:lpstr>
      <vt:lpstr>Have you experienced the death of someone close to you? How did it affect you? </vt:lpstr>
      <vt:lpstr>How does you culture or religion shape your understanding of death? </vt:lpstr>
      <vt:lpstr>Are you comfortable talking about death with others? Why and why not? </vt:lpstr>
      <vt:lpstr>What rituals or traditions around dying do you find meaningful or comforting? </vt:lpstr>
      <vt:lpstr>Questions?</vt:lpstr>
      <vt:lpstr>Feedback - RedCAP</vt:lpstr>
      <vt:lpstr>PowerPoint Presentation</vt:lpstr>
      <vt:lpstr> </vt:lpstr>
      <vt:lpstr>Intellectual Disability Health Service</vt:lpstr>
      <vt:lpstr>Who are we?</vt:lpstr>
      <vt:lpstr>Where do we sit?</vt:lpstr>
      <vt:lpstr>What is our Role?</vt:lpstr>
      <vt:lpstr>Why is there a need for the team?</vt:lpstr>
      <vt:lpstr>Important points</vt:lpstr>
      <vt:lpstr>Referral process!</vt:lpstr>
      <vt:lpstr>How to contact us? </vt:lpstr>
      <vt:lpstr>PowerPoint Presentation</vt:lpstr>
      <vt:lpstr>Who are STrIDeS</vt:lpstr>
      <vt:lpstr>What STrIDeS can do</vt:lpstr>
      <vt:lpstr>When to refer to STrIDeS</vt:lpstr>
      <vt:lpstr>What will help STrIDeS to provide support recommendations?</vt:lpstr>
      <vt:lpstr>SLHD Disability Teams</vt:lpstr>
      <vt:lpstr>Questions</vt:lpstr>
      <vt:lpstr>How Someone with an Intellectual Disability May Present When Experiencing a Mental Health Problem</vt:lpstr>
      <vt:lpstr>Common Mental Health Issues &amp; Barriers</vt:lpstr>
      <vt:lpstr>Signs to Look For</vt:lpstr>
      <vt:lpstr>Responding to Concerns</vt:lpstr>
      <vt:lpstr>Risk Indicators &amp; Importance of Baseline</vt:lpstr>
      <vt:lpstr>Behaviours of Concern vs Mental Health Disorders</vt:lpstr>
      <vt:lpstr>PowerPoint Presentation</vt:lpstr>
      <vt:lpstr>PowerPoint Presentation</vt:lpstr>
      <vt:lpstr>First Steps</vt:lpstr>
      <vt:lpstr>Booking Appointments</vt:lpstr>
      <vt:lpstr>Preparing for Appointments</vt:lpstr>
      <vt:lpstr>During Appointments</vt:lpstr>
      <vt:lpstr>PowerPoint Presentation</vt:lpstr>
      <vt:lpstr>After the appointment</vt:lpstr>
      <vt:lpstr>PowerPoint Presentation</vt:lpstr>
      <vt:lpstr>Understanding Appointment Types, Medicare &amp; Billing</vt:lpstr>
      <vt:lpstr>A bit of context…</vt:lpstr>
      <vt:lpstr>PowerPoint Presentation</vt:lpstr>
      <vt:lpstr>Appointment Types</vt:lpstr>
      <vt:lpstr>PowerPoint Presentation</vt:lpstr>
      <vt:lpstr>GP Chronic Condition Management Plan (GPCCMP) </vt:lpstr>
      <vt:lpstr>PowerPoint Presentation</vt:lpstr>
      <vt:lpstr>Continuity of Care </vt:lpstr>
      <vt:lpstr>PowerPoint Presentation</vt:lpstr>
      <vt:lpstr>PowerPoint Presentation</vt:lpstr>
      <vt:lpstr>Project GROW</vt:lpstr>
      <vt:lpstr>GROW Educators and Service Navigators </vt:lpstr>
      <vt:lpstr>CESPHN Disability Network </vt:lpstr>
      <vt:lpstr>Community Service Directory </vt:lpstr>
      <vt:lpstr> Webinar: Improving health outcomes for people with intellectual disability </vt:lpstr>
      <vt:lpstr>PowerPoint Presentation</vt:lpstr>
      <vt:lpstr>Your feedback to us </vt:lpstr>
      <vt:lpstr>Do you have a better understanding of:</vt:lpstr>
      <vt:lpstr>Do you feel more confident to:</vt:lpstr>
      <vt:lpstr>Thank you and safe journey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Coffey</dc:creator>
  <cp:lastModifiedBy>Dominique Abagi</cp:lastModifiedBy>
  <cp:revision>1</cp:revision>
  <cp:lastPrinted>2023-06-28T02:10:49Z</cp:lastPrinted>
  <dcterms:created xsi:type="dcterms:W3CDTF">2023-03-14T00:37:39Z</dcterms:created>
  <dcterms:modified xsi:type="dcterms:W3CDTF">2026-03-23T00:11:07Z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0x01010079E8B13F610D9B41B01D11410284C53E</vt:lpwstr>
  </property>
  <property fmtid="{D5CDD505-2E9C-101B-9397-08002B2CF9AE}" pid="3" name="MediaServiceImageTags">
    <vt:lpwstr/>
  </property>
</Properties>
</file>