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7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767636-6A51-24CC-2311-972CAD6EED05}" v="15" dt="2026-05-07T04:42:20.940"/>
    <p1510:client id="{7F375DF6-0C6A-46F0-8552-F61D5C54D50C}" v="5" dt="2026-05-07T04:41:10.6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7B767636-6A51-24CC-2311-972CAD6EED05}"/>
    <pc:docChg chg="addSld delSld modSld">
      <pc:chgData name="Naomi Halligan" userId="S::n.halligan@cesphn.com.au::8348d5d6-e4ae-4db0-9714-0eefb2485a75" providerId="AD" clId="Web-{7B767636-6A51-24CC-2311-972CAD6EED05}" dt="2026-05-07T04:42:20.940" v="14" actId="1076"/>
      <pc:docMkLst>
        <pc:docMk/>
      </pc:docMkLst>
      <pc:sldChg chg="del">
        <pc:chgData name="Naomi Halligan" userId="S::n.halligan@cesphn.com.au::8348d5d6-e4ae-4db0-9714-0eefb2485a75" providerId="AD" clId="Web-{7B767636-6A51-24CC-2311-972CAD6EED05}" dt="2026-05-07T04:35:16.250" v="1"/>
        <pc:sldMkLst>
          <pc:docMk/>
          <pc:sldMk cId="109857222" sldId="256"/>
        </pc:sldMkLst>
      </pc:sldChg>
      <pc:sldChg chg="addSp delSp modSp add delAnim">
        <pc:chgData name="Naomi Halligan" userId="S::n.halligan@cesphn.com.au::8348d5d6-e4ae-4db0-9714-0eefb2485a75" providerId="AD" clId="Web-{7B767636-6A51-24CC-2311-972CAD6EED05}" dt="2026-05-07T04:42:20.940" v="14" actId="1076"/>
        <pc:sldMkLst>
          <pc:docMk/>
          <pc:sldMk cId="1104074353" sldId="777"/>
        </pc:sldMkLst>
        <pc:spChg chg="add del mod">
          <ac:chgData name="Naomi Halligan" userId="S::n.halligan@cesphn.com.au::8348d5d6-e4ae-4db0-9714-0eefb2485a75" providerId="AD" clId="Web-{7B767636-6A51-24CC-2311-972CAD6EED05}" dt="2026-05-07T04:36:05.439" v="7"/>
          <ac:spMkLst>
            <pc:docMk/>
            <pc:sldMk cId="1104074353" sldId="777"/>
            <ac:spMk id="3" creationId="{686051E2-7112-D685-009A-440616D3DC2E}"/>
          </ac:spMkLst>
        </pc:spChg>
        <pc:spChg chg="add">
          <ac:chgData name="Naomi Halligan" userId="S::n.halligan@cesphn.com.au::8348d5d6-e4ae-4db0-9714-0eefb2485a75" providerId="AD" clId="Web-{7B767636-6A51-24CC-2311-972CAD6EED05}" dt="2026-05-07T04:41:19.861" v="10"/>
          <ac:spMkLst>
            <pc:docMk/>
            <pc:sldMk cId="1104074353" sldId="777"/>
            <ac:spMk id="4" creationId="{794CA8B4-0C25-53BD-7CA6-4F7E56B73AC0}"/>
          </ac:spMkLst>
        </pc:spChg>
        <pc:spChg chg="mod">
          <ac:chgData name="Naomi Halligan" userId="S::n.halligan@cesphn.com.au::8348d5d6-e4ae-4db0-9714-0eefb2485a75" providerId="AD" clId="Web-{7B767636-6A51-24CC-2311-972CAD6EED05}" dt="2026-05-07T04:35:56.876" v="4" actId="20577"/>
          <ac:spMkLst>
            <pc:docMk/>
            <pc:sldMk cId="1104074353" sldId="777"/>
            <ac:spMk id="5" creationId="{B9D9C718-97EC-CC03-987C-50C27E2B6B94}"/>
          </ac:spMkLst>
        </pc:spChg>
        <pc:spChg chg="mod">
          <ac:chgData name="Naomi Halligan" userId="S::n.halligan@cesphn.com.au::8348d5d6-e4ae-4db0-9714-0eefb2485a75" providerId="AD" clId="Web-{7B767636-6A51-24CC-2311-972CAD6EED05}" dt="2026-05-07T04:41:51.283" v="12" actId="1076"/>
          <ac:spMkLst>
            <pc:docMk/>
            <pc:sldMk cId="1104074353" sldId="777"/>
            <ac:spMk id="8" creationId="{D15B4ED1-C41B-4F24-A25C-CE1C6AB0F543}"/>
          </ac:spMkLst>
        </pc:spChg>
        <pc:spChg chg="del">
          <ac:chgData name="Naomi Halligan" userId="S::n.halligan@cesphn.com.au::8348d5d6-e4ae-4db0-9714-0eefb2485a75" providerId="AD" clId="Web-{7B767636-6A51-24CC-2311-972CAD6EED05}" dt="2026-05-07T04:35:48.345" v="3"/>
          <ac:spMkLst>
            <pc:docMk/>
            <pc:sldMk cId="1104074353" sldId="777"/>
            <ac:spMk id="12" creationId="{EF16B2CE-56A1-C4D3-9491-9ADA2673D1C2}"/>
          </ac:spMkLst>
        </pc:spChg>
        <pc:picChg chg="del">
          <ac:chgData name="Naomi Halligan" userId="S::n.halligan@cesphn.com.au::8348d5d6-e4ae-4db0-9714-0eefb2485a75" providerId="AD" clId="Web-{7B767636-6A51-24CC-2311-972CAD6EED05}" dt="2026-05-07T04:35:43.767" v="2"/>
          <ac:picMkLst>
            <pc:docMk/>
            <pc:sldMk cId="1104074353" sldId="777"/>
            <ac:picMk id="6" creationId="{8BE1FA51-B25B-4BC5-6A31-0BDA8ED37756}"/>
          </ac:picMkLst>
        </pc:picChg>
        <pc:picChg chg="mod">
          <ac:chgData name="Naomi Halligan" userId="S::n.halligan@cesphn.com.au::8348d5d6-e4ae-4db0-9714-0eefb2485a75" providerId="AD" clId="Web-{7B767636-6A51-24CC-2311-972CAD6EED05}" dt="2026-05-07T04:42:20.940" v="14" actId="1076"/>
          <ac:picMkLst>
            <pc:docMk/>
            <pc:sldMk cId="1104074353" sldId="777"/>
            <ac:picMk id="7" creationId="{D6D9D8B7-5499-F50C-062F-88DB4321B2EF}"/>
          </ac:picMkLst>
        </pc:picChg>
      </pc:sldChg>
      <pc:sldMasterChg chg="addSldLayout">
        <pc:chgData name="Naomi Halligan" userId="S::n.halligan@cesphn.com.au::8348d5d6-e4ae-4db0-9714-0eefb2485a75" providerId="AD" clId="Web-{7B767636-6A51-24CC-2311-972CAD6EED05}" dt="2026-05-07T04:35:13.750" v="0"/>
        <pc:sldMasterMkLst>
          <pc:docMk/>
          <pc:sldMasterMk cId="2460954070" sldId="2147483660"/>
        </pc:sldMasterMkLst>
        <pc:sldLayoutChg chg="add">
          <pc:chgData name="Naomi Halligan" userId="S::n.halligan@cesphn.com.au::8348d5d6-e4ae-4db0-9714-0eefb2485a75" providerId="AD" clId="Web-{7B767636-6A51-24CC-2311-972CAD6EED05}" dt="2026-05-07T04:35:13.750" v="0"/>
          <pc:sldLayoutMkLst>
            <pc:docMk/>
            <pc:sldMasterMk cId="2460954070" sldId="2147483660"/>
            <pc:sldLayoutMk cId="3807962984" sldId="2147483672"/>
          </pc:sldLayoutMkLst>
        </pc:sldLayoutChg>
      </pc:sldMasterChg>
    </pc:docChg>
  </pc:docChgLst>
  <pc:docChgLst>
    <pc:chgData name="Naomi Halligan" userId="S::n.halligan@cesphn.com.au::8348d5d6-e4ae-4db0-9714-0eefb2485a75" providerId="AD" clId="Web-{7F375DF6-0C6A-46F0-8552-F61D5C54D50C}"/>
    <pc:docChg chg="modSld">
      <pc:chgData name="Naomi Halligan" userId="S::n.halligan@cesphn.com.au::8348d5d6-e4ae-4db0-9714-0eefb2485a75" providerId="AD" clId="Web-{7F375DF6-0C6A-46F0-8552-F61D5C54D50C}" dt="2026-05-07T04:41:10.633" v="2" actId="1076"/>
      <pc:docMkLst>
        <pc:docMk/>
      </pc:docMkLst>
      <pc:sldChg chg="modSp">
        <pc:chgData name="Naomi Halligan" userId="S::n.halligan@cesphn.com.au::8348d5d6-e4ae-4db0-9714-0eefb2485a75" providerId="AD" clId="Web-{7F375DF6-0C6A-46F0-8552-F61D5C54D50C}" dt="2026-05-07T04:41:10.633" v="2" actId="1076"/>
        <pc:sldMkLst>
          <pc:docMk/>
          <pc:sldMk cId="1104074353" sldId="777"/>
        </pc:sldMkLst>
        <pc:spChg chg="mod">
          <ac:chgData name="Naomi Halligan" userId="S::n.halligan@cesphn.com.au::8348d5d6-e4ae-4db0-9714-0eefb2485a75" providerId="AD" clId="Web-{7F375DF6-0C6A-46F0-8552-F61D5C54D50C}" dt="2026-05-07T04:41:10.633" v="2" actId="1076"/>
          <ac:spMkLst>
            <pc:docMk/>
            <pc:sldMk cId="1104074353" sldId="777"/>
            <ac:spMk id="8" creationId="{D15B4ED1-C41B-4F24-A25C-CE1C6AB0F54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5E155-0A94-417C-B9FD-C04A3625C509}" type="datetimeFigureOut"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2B1A0-D429-41EB-AF60-5A67833A80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37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/>
              <a:t>Instructional videos created by Dr Avanti Karve during covid lockdown.</a:t>
            </a:r>
          </a:p>
          <a:p>
            <a:endParaRPr lang="en-AU"/>
          </a:p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34B24-EBEC-4ED2-8926-F2F1906013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678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and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8D7BB7F-2B11-5242-87CA-D4B99CB39C79}"/>
              </a:ext>
            </a:extLst>
          </p:cNvPr>
          <p:cNvSpPr/>
          <p:nvPr userDrawn="1"/>
        </p:nvSpPr>
        <p:spPr>
          <a:xfrm>
            <a:off x="0" y="97235"/>
            <a:ext cx="12192000" cy="68805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91EA8FE-850D-B247-B3CD-C29964B2F660}"/>
              </a:ext>
            </a:extLst>
          </p:cNvPr>
          <p:cNvSpPr/>
          <p:nvPr userDrawn="1"/>
        </p:nvSpPr>
        <p:spPr>
          <a:xfrm>
            <a:off x="0" y="-20011"/>
            <a:ext cx="12192000" cy="1874520"/>
          </a:xfrm>
          <a:custGeom>
            <a:avLst/>
            <a:gdLst>
              <a:gd name="connsiteX0" fmla="*/ 0 w 12192000"/>
              <a:gd name="connsiteY0" fmla="*/ 0 h 1861820"/>
              <a:gd name="connsiteX1" fmla="*/ 12192000 w 12192000"/>
              <a:gd name="connsiteY1" fmla="*/ 0 h 1861820"/>
              <a:gd name="connsiteX2" fmla="*/ 12192000 w 12192000"/>
              <a:gd name="connsiteY2" fmla="*/ 1861820 h 1861820"/>
              <a:gd name="connsiteX3" fmla="*/ 0 w 12192000"/>
              <a:gd name="connsiteY3" fmla="*/ 1861820 h 1861820"/>
              <a:gd name="connsiteX4" fmla="*/ 0 w 12192000"/>
              <a:gd name="connsiteY4" fmla="*/ 0 h 1861820"/>
              <a:gd name="connsiteX0" fmla="*/ 0 w 12192000"/>
              <a:gd name="connsiteY0" fmla="*/ 0 h 1874520"/>
              <a:gd name="connsiteX1" fmla="*/ 12192000 w 12192000"/>
              <a:gd name="connsiteY1" fmla="*/ 0 h 1874520"/>
              <a:gd name="connsiteX2" fmla="*/ 12192000 w 12192000"/>
              <a:gd name="connsiteY2" fmla="*/ 1861820 h 1874520"/>
              <a:gd name="connsiteX3" fmla="*/ 1308100 w 12192000"/>
              <a:gd name="connsiteY3" fmla="*/ 1874520 h 1874520"/>
              <a:gd name="connsiteX4" fmla="*/ 0 w 12192000"/>
              <a:gd name="connsiteY4" fmla="*/ 0 h 1874520"/>
              <a:gd name="connsiteX0" fmla="*/ 0 w 12192000"/>
              <a:gd name="connsiteY0" fmla="*/ 0 h 1874520"/>
              <a:gd name="connsiteX1" fmla="*/ 12192000 w 12192000"/>
              <a:gd name="connsiteY1" fmla="*/ 0 h 1874520"/>
              <a:gd name="connsiteX2" fmla="*/ 12192000 w 12192000"/>
              <a:gd name="connsiteY2" fmla="*/ 1861820 h 1874520"/>
              <a:gd name="connsiteX3" fmla="*/ 25400 w 12192000"/>
              <a:gd name="connsiteY3" fmla="*/ 1874520 h 1874520"/>
              <a:gd name="connsiteX4" fmla="*/ 0 w 12192000"/>
              <a:gd name="connsiteY4" fmla="*/ 0 h 1874520"/>
              <a:gd name="connsiteX0" fmla="*/ 0 w 12192000"/>
              <a:gd name="connsiteY0" fmla="*/ 0 h 1879333"/>
              <a:gd name="connsiteX1" fmla="*/ 12192000 w 12192000"/>
              <a:gd name="connsiteY1" fmla="*/ 0 h 1879333"/>
              <a:gd name="connsiteX2" fmla="*/ 12192000 w 12192000"/>
              <a:gd name="connsiteY2" fmla="*/ 1861820 h 1879333"/>
              <a:gd name="connsiteX3" fmla="*/ 10962 w 12192000"/>
              <a:gd name="connsiteY3" fmla="*/ 1879333 h 1879333"/>
              <a:gd name="connsiteX4" fmla="*/ 0 w 12192000"/>
              <a:gd name="connsiteY4" fmla="*/ 0 h 1879333"/>
              <a:gd name="connsiteX0" fmla="*/ 0 w 12192000"/>
              <a:gd name="connsiteY0" fmla="*/ 0 h 1874520"/>
              <a:gd name="connsiteX1" fmla="*/ 12192000 w 12192000"/>
              <a:gd name="connsiteY1" fmla="*/ 0 h 1874520"/>
              <a:gd name="connsiteX2" fmla="*/ 12192000 w 12192000"/>
              <a:gd name="connsiteY2" fmla="*/ 1861820 h 1874520"/>
              <a:gd name="connsiteX3" fmla="*/ 1336 w 12192000"/>
              <a:gd name="connsiteY3" fmla="*/ 1874520 h 1874520"/>
              <a:gd name="connsiteX4" fmla="*/ 0 w 12192000"/>
              <a:gd name="connsiteY4" fmla="*/ 0 h 187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874520">
                <a:moveTo>
                  <a:pt x="0" y="0"/>
                </a:moveTo>
                <a:lnTo>
                  <a:pt x="12192000" y="0"/>
                </a:lnTo>
                <a:lnTo>
                  <a:pt x="12192000" y="1861820"/>
                </a:lnTo>
                <a:lnTo>
                  <a:pt x="1336" y="1874520"/>
                </a:lnTo>
                <a:cubicBezTo>
                  <a:pt x="891" y="1249680"/>
                  <a:pt x="445" y="62484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AA1E7864-D0A5-B644-8EA5-2BBC21FFA889}"/>
              </a:ext>
            </a:extLst>
          </p:cNvPr>
          <p:cNvSpPr/>
          <p:nvPr userDrawn="1"/>
        </p:nvSpPr>
        <p:spPr>
          <a:xfrm>
            <a:off x="9096668" y="-40512"/>
            <a:ext cx="3093185" cy="1887384"/>
          </a:xfrm>
          <a:custGeom>
            <a:avLst/>
            <a:gdLst>
              <a:gd name="connsiteX0" fmla="*/ 0 w 2908300"/>
              <a:gd name="connsiteY0" fmla="*/ 0 h 1896270"/>
              <a:gd name="connsiteX1" fmla="*/ 2908300 w 2908300"/>
              <a:gd name="connsiteY1" fmla="*/ 0 h 1896270"/>
              <a:gd name="connsiteX2" fmla="*/ 2908300 w 2908300"/>
              <a:gd name="connsiteY2" fmla="*/ 1896270 h 1896270"/>
              <a:gd name="connsiteX3" fmla="*/ 0 w 2908300"/>
              <a:gd name="connsiteY3" fmla="*/ 1896270 h 1896270"/>
              <a:gd name="connsiteX4" fmla="*/ 0 w 2908300"/>
              <a:gd name="connsiteY4" fmla="*/ 0 h 1896270"/>
              <a:gd name="connsiteX0" fmla="*/ 0 w 4457700"/>
              <a:gd name="connsiteY0" fmla="*/ 25400 h 1896270"/>
              <a:gd name="connsiteX1" fmla="*/ 4457700 w 4457700"/>
              <a:gd name="connsiteY1" fmla="*/ 0 h 1896270"/>
              <a:gd name="connsiteX2" fmla="*/ 4457700 w 4457700"/>
              <a:gd name="connsiteY2" fmla="*/ 1896270 h 1896270"/>
              <a:gd name="connsiteX3" fmla="*/ 1549400 w 4457700"/>
              <a:gd name="connsiteY3" fmla="*/ 1896270 h 1896270"/>
              <a:gd name="connsiteX4" fmla="*/ 0 w 4457700"/>
              <a:gd name="connsiteY4" fmla="*/ 25400 h 1896270"/>
              <a:gd name="connsiteX0" fmla="*/ 0 w 4222130"/>
              <a:gd name="connsiteY0" fmla="*/ 25400 h 1896270"/>
              <a:gd name="connsiteX1" fmla="*/ 4222130 w 4222130"/>
              <a:gd name="connsiteY1" fmla="*/ 0 h 1896270"/>
              <a:gd name="connsiteX2" fmla="*/ 4222130 w 4222130"/>
              <a:gd name="connsiteY2" fmla="*/ 1896270 h 1896270"/>
              <a:gd name="connsiteX3" fmla="*/ 1313830 w 4222130"/>
              <a:gd name="connsiteY3" fmla="*/ 1896270 h 1896270"/>
              <a:gd name="connsiteX4" fmla="*/ 0 w 4222130"/>
              <a:gd name="connsiteY4" fmla="*/ 25400 h 1896270"/>
              <a:gd name="connsiteX0" fmla="*/ 0 w 4222130"/>
              <a:gd name="connsiteY0" fmla="*/ 25400 h 1896270"/>
              <a:gd name="connsiteX1" fmla="*/ 4222130 w 4222130"/>
              <a:gd name="connsiteY1" fmla="*/ 0 h 1896270"/>
              <a:gd name="connsiteX2" fmla="*/ 4222130 w 4222130"/>
              <a:gd name="connsiteY2" fmla="*/ 1896270 h 1896270"/>
              <a:gd name="connsiteX3" fmla="*/ 1621882 w 4222130"/>
              <a:gd name="connsiteY3" fmla="*/ 1896270 h 1896270"/>
              <a:gd name="connsiteX4" fmla="*/ 0 w 4222130"/>
              <a:gd name="connsiteY4" fmla="*/ 25400 h 1896270"/>
              <a:gd name="connsiteX0" fmla="*/ 0 w 4530182"/>
              <a:gd name="connsiteY0" fmla="*/ 25400 h 1908970"/>
              <a:gd name="connsiteX1" fmla="*/ 4222130 w 4530182"/>
              <a:gd name="connsiteY1" fmla="*/ 0 h 1908970"/>
              <a:gd name="connsiteX2" fmla="*/ 4530182 w 4530182"/>
              <a:gd name="connsiteY2" fmla="*/ 1908970 h 1908970"/>
              <a:gd name="connsiteX3" fmla="*/ 1621882 w 4530182"/>
              <a:gd name="connsiteY3" fmla="*/ 1896270 h 1908970"/>
              <a:gd name="connsiteX4" fmla="*/ 0 w 4530182"/>
              <a:gd name="connsiteY4" fmla="*/ 25400 h 1908970"/>
              <a:gd name="connsiteX0" fmla="*/ 0 w 4530182"/>
              <a:gd name="connsiteY0" fmla="*/ 12700 h 1896270"/>
              <a:gd name="connsiteX1" fmla="*/ 4457699 w 4530182"/>
              <a:gd name="connsiteY1" fmla="*/ 0 h 1896270"/>
              <a:gd name="connsiteX2" fmla="*/ 4530182 w 4530182"/>
              <a:gd name="connsiteY2" fmla="*/ 1896270 h 1896270"/>
              <a:gd name="connsiteX3" fmla="*/ 1621882 w 4530182"/>
              <a:gd name="connsiteY3" fmla="*/ 1883570 h 1896270"/>
              <a:gd name="connsiteX4" fmla="*/ 0 w 4530182"/>
              <a:gd name="connsiteY4" fmla="*/ 12700 h 1896270"/>
              <a:gd name="connsiteX0" fmla="*/ 0 w 4488981"/>
              <a:gd name="connsiteY0" fmla="*/ 31951 h 1896270"/>
              <a:gd name="connsiteX1" fmla="*/ 4416498 w 4488981"/>
              <a:gd name="connsiteY1" fmla="*/ 0 h 1896270"/>
              <a:gd name="connsiteX2" fmla="*/ 4488981 w 4488981"/>
              <a:gd name="connsiteY2" fmla="*/ 1896270 h 1896270"/>
              <a:gd name="connsiteX3" fmla="*/ 1580681 w 4488981"/>
              <a:gd name="connsiteY3" fmla="*/ 1883570 h 1896270"/>
              <a:gd name="connsiteX4" fmla="*/ 0 w 4488981"/>
              <a:gd name="connsiteY4" fmla="*/ 31951 h 1896270"/>
              <a:gd name="connsiteX0" fmla="*/ 0 w 4475246"/>
              <a:gd name="connsiteY0" fmla="*/ 36764 h 1896270"/>
              <a:gd name="connsiteX1" fmla="*/ 4402763 w 4475246"/>
              <a:gd name="connsiteY1" fmla="*/ 0 h 1896270"/>
              <a:gd name="connsiteX2" fmla="*/ 4475246 w 4475246"/>
              <a:gd name="connsiteY2" fmla="*/ 1896270 h 1896270"/>
              <a:gd name="connsiteX3" fmla="*/ 1566946 w 4475246"/>
              <a:gd name="connsiteY3" fmla="*/ 1883570 h 1896270"/>
              <a:gd name="connsiteX4" fmla="*/ 0 w 4475246"/>
              <a:gd name="connsiteY4" fmla="*/ 36764 h 1896270"/>
              <a:gd name="connsiteX0" fmla="*/ 0 w 4475246"/>
              <a:gd name="connsiteY0" fmla="*/ 27139 h 1886645"/>
              <a:gd name="connsiteX1" fmla="*/ 4450832 w 4475246"/>
              <a:gd name="connsiteY1" fmla="*/ 0 h 1886645"/>
              <a:gd name="connsiteX2" fmla="*/ 4475246 w 4475246"/>
              <a:gd name="connsiteY2" fmla="*/ 1886645 h 1886645"/>
              <a:gd name="connsiteX3" fmla="*/ 1566946 w 4475246"/>
              <a:gd name="connsiteY3" fmla="*/ 1873945 h 1886645"/>
              <a:gd name="connsiteX4" fmla="*/ 0 w 4475246"/>
              <a:gd name="connsiteY4" fmla="*/ 27139 h 1886645"/>
              <a:gd name="connsiteX0" fmla="*/ 0 w 4461513"/>
              <a:gd name="connsiteY0" fmla="*/ 27139 h 1886645"/>
              <a:gd name="connsiteX1" fmla="*/ 4450832 w 4461513"/>
              <a:gd name="connsiteY1" fmla="*/ 0 h 1886645"/>
              <a:gd name="connsiteX2" fmla="*/ 4461513 w 4461513"/>
              <a:gd name="connsiteY2" fmla="*/ 1886645 h 1886645"/>
              <a:gd name="connsiteX3" fmla="*/ 1566946 w 4461513"/>
              <a:gd name="connsiteY3" fmla="*/ 1873945 h 1886645"/>
              <a:gd name="connsiteX4" fmla="*/ 0 w 4461513"/>
              <a:gd name="connsiteY4" fmla="*/ 27139 h 1886645"/>
              <a:gd name="connsiteX0" fmla="*/ 0 w 4454646"/>
              <a:gd name="connsiteY0" fmla="*/ 7888 h 1886645"/>
              <a:gd name="connsiteX1" fmla="*/ 4443965 w 4454646"/>
              <a:gd name="connsiteY1" fmla="*/ 0 h 1886645"/>
              <a:gd name="connsiteX2" fmla="*/ 4454646 w 4454646"/>
              <a:gd name="connsiteY2" fmla="*/ 1886645 h 1886645"/>
              <a:gd name="connsiteX3" fmla="*/ 1560079 w 4454646"/>
              <a:gd name="connsiteY3" fmla="*/ 1873945 h 1886645"/>
              <a:gd name="connsiteX4" fmla="*/ 0 w 4454646"/>
              <a:gd name="connsiteY4" fmla="*/ 7888 h 1886645"/>
              <a:gd name="connsiteX0" fmla="*/ 0 w 4454646"/>
              <a:gd name="connsiteY0" fmla="*/ 7888 h 1886645"/>
              <a:gd name="connsiteX1" fmla="*/ 4443965 w 4454646"/>
              <a:gd name="connsiteY1" fmla="*/ 0 h 1886645"/>
              <a:gd name="connsiteX2" fmla="*/ 4454646 w 4454646"/>
              <a:gd name="connsiteY2" fmla="*/ 1886645 h 1886645"/>
              <a:gd name="connsiteX3" fmla="*/ 1580678 w 4454646"/>
              <a:gd name="connsiteY3" fmla="*/ 1878757 h 1886645"/>
              <a:gd name="connsiteX4" fmla="*/ 0 w 4454646"/>
              <a:gd name="connsiteY4" fmla="*/ 7888 h 1886645"/>
              <a:gd name="connsiteX0" fmla="*/ 0 w 4413446"/>
              <a:gd name="connsiteY0" fmla="*/ 27138 h 1886645"/>
              <a:gd name="connsiteX1" fmla="*/ 4402765 w 4413446"/>
              <a:gd name="connsiteY1" fmla="*/ 0 h 1886645"/>
              <a:gd name="connsiteX2" fmla="*/ 4413446 w 4413446"/>
              <a:gd name="connsiteY2" fmla="*/ 1886645 h 1886645"/>
              <a:gd name="connsiteX3" fmla="*/ 1539478 w 4413446"/>
              <a:gd name="connsiteY3" fmla="*/ 1878757 h 1886645"/>
              <a:gd name="connsiteX4" fmla="*/ 0 w 4413446"/>
              <a:gd name="connsiteY4" fmla="*/ 27138 h 1886645"/>
              <a:gd name="connsiteX0" fmla="*/ 0 w 4413446"/>
              <a:gd name="connsiteY0" fmla="*/ 27138 h 1887384"/>
              <a:gd name="connsiteX1" fmla="*/ 4402765 w 4413446"/>
              <a:gd name="connsiteY1" fmla="*/ 0 h 1887384"/>
              <a:gd name="connsiteX2" fmla="*/ 4413446 w 4413446"/>
              <a:gd name="connsiteY2" fmla="*/ 1886645 h 1887384"/>
              <a:gd name="connsiteX3" fmla="*/ 1551786 w 4413446"/>
              <a:gd name="connsiteY3" fmla="*/ 1887384 h 1887384"/>
              <a:gd name="connsiteX4" fmla="*/ 0 w 4413446"/>
              <a:gd name="connsiteY4" fmla="*/ 27138 h 188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3446" h="1887384">
                <a:moveTo>
                  <a:pt x="0" y="27138"/>
                </a:moveTo>
                <a:lnTo>
                  <a:pt x="4402765" y="0"/>
                </a:lnTo>
                <a:cubicBezTo>
                  <a:pt x="4406325" y="628882"/>
                  <a:pt x="4409886" y="1257763"/>
                  <a:pt x="4413446" y="1886645"/>
                </a:cubicBezTo>
                <a:lnTo>
                  <a:pt x="1551786" y="1887384"/>
                </a:lnTo>
                <a:lnTo>
                  <a:pt x="0" y="2713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1194A28A-7227-B74A-9610-4AD7CE70BBEC}"/>
              </a:ext>
            </a:extLst>
          </p:cNvPr>
          <p:cNvSpPr/>
          <p:nvPr userDrawn="1"/>
        </p:nvSpPr>
        <p:spPr>
          <a:xfrm>
            <a:off x="9104153" y="-34450"/>
            <a:ext cx="3085699" cy="1867394"/>
          </a:xfrm>
          <a:custGeom>
            <a:avLst/>
            <a:gdLst>
              <a:gd name="connsiteX0" fmla="*/ 0 w 2908300"/>
              <a:gd name="connsiteY0" fmla="*/ 0 h 1896270"/>
              <a:gd name="connsiteX1" fmla="*/ 2908300 w 2908300"/>
              <a:gd name="connsiteY1" fmla="*/ 0 h 1896270"/>
              <a:gd name="connsiteX2" fmla="*/ 2908300 w 2908300"/>
              <a:gd name="connsiteY2" fmla="*/ 1896270 h 1896270"/>
              <a:gd name="connsiteX3" fmla="*/ 0 w 2908300"/>
              <a:gd name="connsiteY3" fmla="*/ 1896270 h 1896270"/>
              <a:gd name="connsiteX4" fmla="*/ 0 w 2908300"/>
              <a:gd name="connsiteY4" fmla="*/ 0 h 1896270"/>
              <a:gd name="connsiteX0" fmla="*/ 0 w 4457700"/>
              <a:gd name="connsiteY0" fmla="*/ 25400 h 1896270"/>
              <a:gd name="connsiteX1" fmla="*/ 4457700 w 4457700"/>
              <a:gd name="connsiteY1" fmla="*/ 0 h 1896270"/>
              <a:gd name="connsiteX2" fmla="*/ 4457700 w 4457700"/>
              <a:gd name="connsiteY2" fmla="*/ 1896270 h 1896270"/>
              <a:gd name="connsiteX3" fmla="*/ 1549400 w 4457700"/>
              <a:gd name="connsiteY3" fmla="*/ 1896270 h 1896270"/>
              <a:gd name="connsiteX4" fmla="*/ 0 w 4457700"/>
              <a:gd name="connsiteY4" fmla="*/ 25400 h 1896270"/>
              <a:gd name="connsiteX0" fmla="*/ 0 w 4457700"/>
              <a:gd name="connsiteY0" fmla="*/ 25400 h 1896270"/>
              <a:gd name="connsiteX1" fmla="*/ 4457700 w 4457700"/>
              <a:gd name="connsiteY1" fmla="*/ 0 h 1896270"/>
              <a:gd name="connsiteX2" fmla="*/ 4457700 w 4457700"/>
              <a:gd name="connsiteY2" fmla="*/ 1896270 h 1896270"/>
              <a:gd name="connsiteX3" fmla="*/ 1712486 w 4457700"/>
              <a:gd name="connsiteY3" fmla="*/ 1705770 h 1896270"/>
              <a:gd name="connsiteX4" fmla="*/ 0 w 4457700"/>
              <a:gd name="connsiteY4" fmla="*/ 25400 h 1896270"/>
              <a:gd name="connsiteX0" fmla="*/ 0 w 4430234"/>
              <a:gd name="connsiteY0" fmla="*/ 39838 h 1896270"/>
              <a:gd name="connsiteX1" fmla="*/ 4430234 w 4430234"/>
              <a:gd name="connsiteY1" fmla="*/ 0 h 1896270"/>
              <a:gd name="connsiteX2" fmla="*/ 4430234 w 4430234"/>
              <a:gd name="connsiteY2" fmla="*/ 1896270 h 1896270"/>
              <a:gd name="connsiteX3" fmla="*/ 1685020 w 4430234"/>
              <a:gd name="connsiteY3" fmla="*/ 1705770 h 1896270"/>
              <a:gd name="connsiteX4" fmla="*/ 0 w 4430234"/>
              <a:gd name="connsiteY4" fmla="*/ 39838 h 1896270"/>
              <a:gd name="connsiteX0" fmla="*/ 0 w 4430234"/>
              <a:gd name="connsiteY0" fmla="*/ 25400 h 1881832"/>
              <a:gd name="connsiteX1" fmla="*/ 4430234 w 4430234"/>
              <a:gd name="connsiteY1" fmla="*/ 0 h 1881832"/>
              <a:gd name="connsiteX2" fmla="*/ 4430234 w 4430234"/>
              <a:gd name="connsiteY2" fmla="*/ 1881832 h 1881832"/>
              <a:gd name="connsiteX3" fmla="*/ 1685020 w 4430234"/>
              <a:gd name="connsiteY3" fmla="*/ 1691332 h 1881832"/>
              <a:gd name="connsiteX4" fmla="*/ 0 w 4430234"/>
              <a:gd name="connsiteY4" fmla="*/ 25400 h 1881832"/>
              <a:gd name="connsiteX0" fmla="*/ 0 w 4443967"/>
              <a:gd name="connsiteY0" fmla="*/ 25400 h 1881832"/>
              <a:gd name="connsiteX1" fmla="*/ 4430234 w 4443967"/>
              <a:gd name="connsiteY1" fmla="*/ 0 h 1881832"/>
              <a:gd name="connsiteX2" fmla="*/ 4443967 w 4443967"/>
              <a:gd name="connsiteY2" fmla="*/ 1881832 h 1881832"/>
              <a:gd name="connsiteX3" fmla="*/ 1685020 w 4443967"/>
              <a:gd name="connsiteY3" fmla="*/ 1691332 h 1881832"/>
              <a:gd name="connsiteX4" fmla="*/ 0 w 4443967"/>
              <a:gd name="connsiteY4" fmla="*/ 25400 h 1881832"/>
              <a:gd name="connsiteX0" fmla="*/ 0 w 4445290"/>
              <a:gd name="connsiteY0" fmla="*/ 25400 h 1881832"/>
              <a:gd name="connsiteX1" fmla="*/ 4443968 w 4445290"/>
              <a:gd name="connsiteY1" fmla="*/ 0 h 1881832"/>
              <a:gd name="connsiteX2" fmla="*/ 4443967 w 4445290"/>
              <a:gd name="connsiteY2" fmla="*/ 1881832 h 1881832"/>
              <a:gd name="connsiteX3" fmla="*/ 1685020 w 4445290"/>
              <a:gd name="connsiteY3" fmla="*/ 1691332 h 1881832"/>
              <a:gd name="connsiteX4" fmla="*/ 0 w 4445290"/>
              <a:gd name="connsiteY4" fmla="*/ 25400 h 1881832"/>
              <a:gd name="connsiteX0" fmla="*/ 0 w 4438421"/>
              <a:gd name="connsiteY0" fmla="*/ 15775 h 1881832"/>
              <a:gd name="connsiteX1" fmla="*/ 4437101 w 4438421"/>
              <a:gd name="connsiteY1" fmla="*/ 0 h 1881832"/>
              <a:gd name="connsiteX2" fmla="*/ 4437100 w 4438421"/>
              <a:gd name="connsiteY2" fmla="*/ 1881832 h 1881832"/>
              <a:gd name="connsiteX3" fmla="*/ 1678153 w 4438421"/>
              <a:gd name="connsiteY3" fmla="*/ 1691332 h 1881832"/>
              <a:gd name="connsiteX4" fmla="*/ 0 w 4438421"/>
              <a:gd name="connsiteY4" fmla="*/ 15775 h 1881832"/>
              <a:gd name="connsiteX0" fmla="*/ 0 w 4437100"/>
              <a:gd name="connsiteY0" fmla="*/ 1337 h 1867394"/>
              <a:gd name="connsiteX1" fmla="*/ 4423368 w 4437100"/>
              <a:gd name="connsiteY1" fmla="*/ 0 h 1867394"/>
              <a:gd name="connsiteX2" fmla="*/ 4437100 w 4437100"/>
              <a:gd name="connsiteY2" fmla="*/ 1867394 h 1867394"/>
              <a:gd name="connsiteX3" fmla="*/ 1678153 w 4437100"/>
              <a:gd name="connsiteY3" fmla="*/ 1676894 h 1867394"/>
              <a:gd name="connsiteX4" fmla="*/ 0 w 4437100"/>
              <a:gd name="connsiteY4" fmla="*/ 1337 h 1867394"/>
              <a:gd name="connsiteX0" fmla="*/ 0 w 4389033"/>
              <a:gd name="connsiteY0" fmla="*/ 6150 h 1867394"/>
              <a:gd name="connsiteX1" fmla="*/ 4375301 w 4389033"/>
              <a:gd name="connsiteY1" fmla="*/ 0 h 1867394"/>
              <a:gd name="connsiteX2" fmla="*/ 4389033 w 4389033"/>
              <a:gd name="connsiteY2" fmla="*/ 1867394 h 1867394"/>
              <a:gd name="connsiteX3" fmla="*/ 1630086 w 4389033"/>
              <a:gd name="connsiteY3" fmla="*/ 1676894 h 1867394"/>
              <a:gd name="connsiteX4" fmla="*/ 0 w 4389033"/>
              <a:gd name="connsiteY4" fmla="*/ 6150 h 1867394"/>
              <a:gd name="connsiteX0" fmla="*/ 0 w 4437100"/>
              <a:gd name="connsiteY0" fmla="*/ 15775 h 1867394"/>
              <a:gd name="connsiteX1" fmla="*/ 4423368 w 4437100"/>
              <a:gd name="connsiteY1" fmla="*/ 0 h 1867394"/>
              <a:gd name="connsiteX2" fmla="*/ 4437100 w 4437100"/>
              <a:gd name="connsiteY2" fmla="*/ 1867394 h 1867394"/>
              <a:gd name="connsiteX3" fmla="*/ 1678153 w 4437100"/>
              <a:gd name="connsiteY3" fmla="*/ 1676894 h 1867394"/>
              <a:gd name="connsiteX4" fmla="*/ 0 w 4437100"/>
              <a:gd name="connsiteY4" fmla="*/ 15775 h 1867394"/>
              <a:gd name="connsiteX0" fmla="*/ 0 w 4443967"/>
              <a:gd name="connsiteY0" fmla="*/ 6149 h 1867394"/>
              <a:gd name="connsiteX1" fmla="*/ 4430235 w 4443967"/>
              <a:gd name="connsiteY1" fmla="*/ 0 h 1867394"/>
              <a:gd name="connsiteX2" fmla="*/ 4443967 w 4443967"/>
              <a:gd name="connsiteY2" fmla="*/ 1867394 h 1867394"/>
              <a:gd name="connsiteX3" fmla="*/ 1685020 w 4443967"/>
              <a:gd name="connsiteY3" fmla="*/ 1676894 h 1867394"/>
              <a:gd name="connsiteX4" fmla="*/ 0 w 4443967"/>
              <a:gd name="connsiteY4" fmla="*/ 6149 h 1867394"/>
              <a:gd name="connsiteX0" fmla="*/ 0 w 4402766"/>
              <a:gd name="connsiteY0" fmla="*/ 15775 h 1867394"/>
              <a:gd name="connsiteX1" fmla="*/ 4389034 w 4402766"/>
              <a:gd name="connsiteY1" fmla="*/ 0 h 1867394"/>
              <a:gd name="connsiteX2" fmla="*/ 4402766 w 4402766"/>
              <a:gd name="connsiteY2" fmla="*/ 1867394 h 1867394"/>
              <a:gd name="connsiteX3" fmla="*/ 1643819 w 4402766"/>
              <a:gd name="connsiteY3" fmla="*/ 1676894 h 1867394"/>
              <a:gd name="connsiteX4" fmla="*/ 0 w 4402766"/>
              <a:gd name="connsiteY4" fmla="*/ 15775 h 1867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2766" h="1867394">
                <a:moveTo>
                  <a:pt x="0" y="15775"/>
                </a:moveTo>
                <a:lnTo>
                  <a:pt x="4389034" y="0"/>
                </a:lnTo>
                <a:cubicBezTo>
                  <a:pt x="4393612" y="627277"/>
                  <a:pt x="4398188" y="1240117"/>
                  <a:pt x="4402766" y="1867394"/>
                </a:cubicBezTo>
                <a:lnTo>
                  <a:pt x="1643819" y="1676894"/>
                </a:lnTo>
                <a:lnTo>
                  <a:pt x="0" y="1577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181225"/>
            <a:ext cx="5181600" cy="435133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145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7B8FD0F-C666-D64B-BCAD-F76E97C85B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4680" y="414972"/>
            <a:ext cx="8211820" cy="1031875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pic>
        <p:nvPicPr>
          <p:cNvPr id="16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CFC222AC-4ABC-114B-B067-F10D8B2289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37" y="183156"/>
            <a:ext cx="2095500" cy="1495506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D4B810D-4A43-2F4B-B7A7-73AD5F9A960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235700" y="2181225"/>
            <a:ext cx="5181600" cy="43513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47A20"/>
              </a:buClr>
              <a:buFont typeface="System Font Regular"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145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7962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ideo" Target="https://player.vimeo.com/video/954259514?app_id=122963" TargetMode="External"/><Relationship Id="rId5" Type="http://schemas.openxmlformats.org/officeDocument/2006/relationships/hyperlink" Target="https://www.health.nsw.gov.au/oralhealth/prevention/Pages/advice-for-people-with-disability.aspx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nline Media 6" title="How to care for your child’s teeth – a guide for parents and carers of children with disability – Video 1">
            <a:hlinkClick r:id="" action="ppaction://media"/>
            <a:extLst>
              <a:ext uri="{FF2B5EF4-FFF2-40B4-BE49-F238E27FC236}">
                <a16:creationId xmlns:a16="http://schemas.microsoft.com/office/drawing/2014/main" id="{D6D9D8B7-5499-F50C-062F-88DB4321B2EF}"/>
              </a:ext>
            </a:extLst>
          </p:cNvPr>
          <p:cNvPicPr>
            <a:picLocks noGrp="1" noRot="1" noChangeAspect="1"/>
          </p:cNvPicPr>
          <p:nvPr>
            <p:ph sz="half" idx="10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043893" y="1879187"/>
            <a:ext cx="7135462" cy="4022288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B9D9C718-97EC-CC03-987C-50C27E2B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62" y="420673"/>
            <a:ext cx="9610457" cy="1031875"/>
          </a:xfrm>
        </p:spPr>
        <p:txBody>
          <a:bodyPr/>
          <a:lstStyle/>
          <a:p>
            <a:pPr algn="l"/>
            <a:endParaRPr lang="en-AU" sz="36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5B4ED1-C41B-4F24-A25C-CE1C6AB0F543}"/>
              </a:ext>
            </a:extLst>
          </p:cNvPr>
          <p:cNvSpPr txBox="1"/>
          <p:nvPr/>
        </p:nvSpPr>
        <p:spPr>
          <a:xfrm>
            <a:off x="4737710" y="6109180"/>
            <a:ext cx="745485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>
                <a:hlinkClick r:id="rId5"/>
              </a:rPr>
              <a:t>Link to video 'How to Care for your Child's Teeth'  – 12 minutes 18 seconds</a:t>
            </a:r>
            <a:endParaRPr lang="en-AU"/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794CA8B4-0C25-53BD-7CA6-4F7E56B73AC0}"/>
              </a:ext>
            </a:extLst>
          </p:cNvPr>
          <p:cNvSpPr txBox="1"/>
          <p:nvPr/>
        </p:nvSpPr>
        <p:spPr>
          <a:xfrm>
            <a:off x="10345235" y="6484063"/>
            <a:ext cx="16905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/>
              <a:t>NSW Health</a:t>
            </a:r>
          </a:p>
        </p:txBody>
      </p:sp>
    </p:spTree>
    <p:extLst>
      <p:ext uri="{BB962C8B-B14F-4D97-AF65-F5344CB8AC3E}">
        <p14:creationId xmlns:p14="http://schemas.microsoft.com/office/powerpoint/2010/main" val="110407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Props1.xml><?xml version="1.0" encoding="utf-8"?>
<ds:datastoreItem xmlns:ds="http://schemas.openxmlformats.org/officeDocument/2006/customXml" ds:itemID="{66A21070-84B8-43C1-A06B-4660990F61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FA7E9D-19A2-46A2-9871-D0B8531C55B7}">
  <ds:schemaRefs>
    <ds:schemaRef ds:uri="29b79b73-11ad-4bc4-a5a7-25386208320a"/>
    <ds:schemaRef ds:uri="9754b8c8-deae-44eb-b9c1-2a744ea48bb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FF012E2-F56C-4420-9534-5B650D7F1A43}">
  <ds:schemaRefs>
    <ds:schemaRef ds:uri="29b79b73-11ad-4bc4-a5a7-25386208320a"/>
    <ds:schemaRef ds:uri="9754b8c8-deae-44eb-b9c1-2a744ea48bb8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2026-05-07T04:35:05Z</dcterms:created>
  <dcterms:modified xsi:type="dcterms:W3CDTF">2026-05-07T04:42:23Z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