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7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ADD705-98DE-9591-EF93-13CF7F35A3B3}" v="3" dt="2026-05-07T04:33:30.246"/>
    <p1510:client id="{B6D170A6-1E01-584A-48F5-8005499564A1}" v="48" dt="2026-05-07T04:42:16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Halligan" userId="S::n.halligan@cesphn.com.au::8348d5d6-e4ae-4db0-9714-0eefb2485a75" providerId="AD" clId="Web-{B6D170A6-1E01-584A-48F5-8005499564A1}"/>
    <pc:docChg chg="addSld delSld modSld">
      <pc:chgData name="Naomi Halligan" userId="S::n.halligan@cesphn.com.au::8348d5d6-e4ae-4db0-9714-0eefb2485a75" providerId="AD" clId="Web-{B6D170A6-1E01-584A-48F5-8005499564A1}" dt="2026-05-07T04:42:16.453" v="35" actId="1076"/>
      <pc:docMkLst>
        <pc:docMk/>
      </pc:docMkLst>
      <pc:sldChg chg="addSp delSp modSp delAnim">
        <pc:chgData name="Naomi Halligan" userId="S::n.halligan@cesphn.com.au::8348d5d6-e4ae-4db0-9714-0eefb2485a75" providerId="AD" clId="Web-{B6D170A6-1E01-584A-48F5-8005499564A1}" dt="2026-05-07T04:42:16.453" v="35" actId="1076"/>
        <pc:sldMkLst>
          <pc:docMk/>
          <pc:sldMk cId="1104074353" sldId="777"/>
        </pc:sldMkLst>
        <pc:spChg chg="add mod">
          <ac:chgData name="Naomi Halligan" userId="S::n.halligan@cesphn.com.au::8348d5d6-e4ae-4db0-9714-0eefb2485a75" providerId="AD" clId="Web-{B6D170A6-1E01-584A-48F5-8005499564A1}" dt="2026-05-07T04:36:22.936" v="0"/>
          <ac:spMkLst>
            <pc:docMk/>
            <pc:sldMk cId="1104074353" sldId="777"/>
            <ac:spMk id="3" creationId="{00AC221D-DEE3-C025-A8AF-6257883A27FC}"/>
          </ac:spMkLst>
        </pc:spChg>
        <pc:spChg chg="del">
          <ac:chgData name="Naomi Halligan" userId="S::n.halligan@cesphn.com.au::8348d5d6-e4ae-4db0-9714-0eefb2485a75" providerId="AD" clId="Web-{B6D170A6-1E01-584A-48F5-8005499564A1}" dt="2026-05-07T04:36:22.936" v="0"/>
          <ac:spMkLst>
            <pc:docMk/>
            <pc:sldMk cId="1104074353" sldId="777"/>
            <ac:spMk id="5" creationId="{B9D9C718-97EC-CC03-987C-50C27E2B6B94}"/>
          </ac:spMkLst>
        </pc:spChg>
        <pc:spChg chg="mod">
          <ac:chgData name="Naomi Halligan" userId="S::n.halligan@cesphn.com.au::8348d5d6-e4ae-4db0-9714-0eefb2485a75" providerId="AD" clId="Web-{B6D170A6-1E01-584A-48F5-8005499564A1}" dt="2026-05-07T04:38:57.202" v="14" actId="1076"/>
          <ac:spMkLst>
            <pc:docMk/>
            <pc:sldMk cId="1104074353" sldId="777"/>
            <ac:spMk id="8" creationId="{D15B4ED1-C41B-4F24-A25C-CE1C6AB0F543}"/>
          </ac:spMkLst>
        </pc:spChg>
        <pc:spChg chg="add del mod">
          <ac:chgData name="Naomi Halligan" userId="S::n.halligan@cesphn.com.au::8348d5d6-e4ae-4db0-9714-0eefb2485a75" providerId="AD" clId="Web-{B6D170A6-1E01-584A-48F5-8005499564A1}" dt="2026-05-07T04:36:32.343" v="3"/>
          <ac:spMkLst>
            <pc:docMk/>
            <pc:sldMk cId="1104074353" sldId="777"/>
            <ac:spMk id="9" creationId="{4356C079-C17E-75C5-4255-E9AFA55623EB}"/>
          </ac:spMkLst>
        </pc:spChg>
        <pc:spChg chg="add mod">
          <ac:chgData name="Naomi Halligan" userId="S::n.halligan@cesphn.com.au::8348d5d6-e4ae-4db0-9714-0eefb2485a75" providerId="AD" clId="Web-{B6D170A6-1E01-584A-48F5-8005499564A1}" dt="2026-05-07T04:39:51.561" v="31" actId="20577"/>
          <ac:spMkLst>
            <pc:docMk/>
            <pc:sldMk cId="1104074353" sldId="777"/>
            <ac:spMk id="10" creationId="{794CA8B4-0C25-53BD-7CA6-4F7E56B73AC0}"/>
          </ac:spMkLst>
        </pc:spChg>
        <pc:picChg chg="mod">
          <ac:chgData name="Naomi Halligan" userId="S::n.halligan@cesphn.com.au::8348d5d6-e4ae-4db0-9714-0eefb2485a75" providerId="AD" clId="Web-{B6D170A6-1E01-584A-48F5-8005499564A1}" dt="2026-05-07T04:42:16.453" v="35" actId="1076"/>
          <ac:picMkLst>
            <pc:docMk/>
            <pc:sldMk cId="1104074353" sldId="777"/>
            <ac:picMk id="6" creationId="{8BE1FA51-B25B-4BC5-6A31-0BDA8ED37756}"/>
          </ac:picMkLst>
        </pc:picChg>
        <pc:picChg chg="del">
          <ac:chgData name="Naomi Halligan" userId="S::n.halligan@cesphn.com.au::8348d5d6-e4ae-4db0-9714-0eefb2485a75" providerId="AD" clId="Web-{B6D170A6-1E01-584A-48F5-8005499564A1}" dt="2026-05-07T04:36:23.921" v="1"/>
          <ac:picMkLst>
            <pc:docMk/>
            <pc:sldMk cId="1104074353" sldId="777"/>
            <ac:picMk id="7" creationId="{D6D9D8B7-5499-F50C-062F-88DB4321B2EF}"/>
          </ac:picMkLst>
        </pc:picChg>
      </pc:sldChg>
      <pc:sldChg chg="new del">
        <pc:chgData name="Naomi Halligan" userId="S::n.halligan@cesphn.com.au::8348d5d6-e4ae-4db0-9714-0eefb2485a75" providerId="AD" clId="Web-{B6D170A6-1E01-584A-48F5-8005499564A1}" dt="2026-05-07T04:39:29.749" v="29"/>
        <pc:sldMkLst>
          <pc:docMk/>
          <pc:sldMk cId="3657981224" sldId="778"/>
        </pc:sldMkLst>
      </pc:sldChg>
      <pc:sldChg chg="add del replId">
        <pc:chgData name="Naomi Halligan" userId="S::n.halligan@cesphn.com.au::8348d5d6-e4ae-4db0-9714-0eefb2485a75" providerId="AD" clId="Web-{B6D170A6-1E01-584A-48F5-8005499564A1}" dt="2026-05-07T04:39:27.999" v="28"/>
        <pc:sldMkLst>
          <pc:docMk/>
          <pc:sldMk cId="1047522457" sldId="779"/>
        </pc:sldMkLst>
      </pc:sldChg>
    </pc:docChg>
  </pc:docChgLst>
  <pc:docChgLst>
    <pc:chgData name="Naomi Halligan" userId="S::n.halligan@cesphn.com.au::8348d5d6-e4ae-4db0-9714-0eefb2485a75" providerId="AD" clId="Web-{77ADD705-98DE-9591-EF93-13CF7F35A3B3}"/>
    <pc:docChg chg="addSld delSld modSld">
      <pc:chgData name="Naomi Halligan" userId="S::n.halligan@cesphn.com.au::8348d5d6-e4ae-4db0-9714-0eefb2485a75" providerId="AD" clId="Web-{77ADD705-98DE-9591-EF93-13CF7F35A3B3}" dt="2026-05-07T04:33:30.246" v="2"/>
      <pc:docMkLst>
        <pc:docMk/>
      </pc:docMkLst>
      <pc:sldChg chg="del">
        <pc:chgData name="Naomi Halligan" userId="S::n.halligan@cesphn.com.au::8348d5d6-e4ae-4db0-9714-0eefb2485a75" providerId="AD" clId="Web-{77ADD705-98DE-9591-EF93-13CF7F35A3B3}" dt="2026-05-07T04:33:24.871" v="1"/>
        <pc:sldMkLst>
          <pc:docMk/>
          <pc:sldMk cId="109857222" sldId="256"/>
        </pc:sldMkLst>
      </pc:sldChg>
      <pc:sldChg chg="delSp add">
        <pc:chgData name="Naomi Halligan" userId="S::n.halligan@cesphn.com.au::8348d5d6-e4ae-4db0-9714-0eefb2485a75" providerId="AD" clId="Web-{77ADD705-98DE-9591-EF93-13CF7F35A3B3}" dt="2026-05-07T04:33:30.246" v="2"/>
        <pc:sldMkLst>
          <pc:docMk/>
          <pc:sldMk cId="1104074353" sldId="777"/>
        </pc:sldMkLst>
        <pc:spChg chg="del">
          <ac:chgData name="Naomi Halligan" userId="S::n.halligan@cesphn.com.au::8348d5d6-e4ae-4db0-9714-0eefb2485a75" providerId="AD" clId="Web-{77ADD705-98DE-9591-EF93-13CF7F35A3B3}" dt="2026-05-07T04:33:30.246" v="2"/>
          <ac:spMkLst>
            <pc:docMk/>
            <pc:sldMk cId="1104074353" sldId="777"/>
            <ac:spMk id="12" creationId="{EF16B2CE-56A1-C4D3-9491-9ADA2673D1C2}"/>
          </ac:spMkLst>
        </pc:spChg>
      </pc:sldChg>
      <pc:sldMasterChg chg="addSldLayout">
        <pc:chgData name="Naomi Halligan" userId="S::n.halligan@cesphn.com.au::8348d5d6-e4ae-4db0-9714-0eefb2485a75" providerId="AD" clId="Web-{77ADD705-98DE-9591-EF93-13CF7F35A3B3}" dt="2026-05-07T04:33:21.465" v="0"/>
        <pc:sldMasterMkLst>
          <pc:docMk/>
          <pc:sldMasterMk cId="2460954070" sldId="2147483660"/>
        </pc:sldMasterMkLst>
        <pc:sldLayoutChg chg="add">
          <pc:chgData name="Naomi Halligan" userId="S::n.halligan@cesphn.com.au::8348d5d6-e4ae-4db0-9714-0eefb2485a75" providerId="AD" clId="Web-{77ADD705-98DE-9591-EF93-13CF7F35A3B3}" dt="2026-05-07T04:33:21.465" v="0"/>
          <pc:sldLayoutMkLst>
            <pc:docMk/>
            <pc:sldMasterMk cId="2460954070" sldId="2147483660"/>
            <pc:sldLayoutMk cId="3738676290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1B5C1-B441-4B6E-8BF1-D379F7187DEB}" type="datetimeFigureOut"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C2F57-1490-4C44-94A2-46BDE22D342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31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/>
              <a:t>Instructional videos created by Dr Avanti Karve during covid lockdown.</a:t>
            </a:r>
          </a:p>
          <a:p>
            <a:endParaRPr lang="en-AU"/>
          </a:p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34B24-EBEC-4ED2-8926-F2F1906013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6789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 and 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B8D7BB7F-2B11-5242-87CA-D4B99CB39C79}"/>
              </a:ext>
            </a:extLst>
          </p:cNvPr>
          <p:cNvSpPr/>
          <p:nvPr userDrawn="1"/>
        </p:nvSpPr>
        <p:spPr>
          <a:xfrm>
            <a:off x="0" y="97235"/>
            <a:ext cx="12192000" cy="68805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891EA8FE-850D-B247-B3CD-C29964B2F660}"/>
              </a:ext>
            </a:extLst>
          </p:cNvPr>
          <p:cNvSpPr/>
          <p:nvPr userDrawn="1"/>
        </p:nvSpPr>
        <p:spPr>
          <a:xfrm>
            <a:off x="0" y="-20011"/>
            <a:ext cx="12192000" cy="1874520"/>
          </a:xfrm>
          <a:custGeom>
            <a:avLst/>
            <a:gdLst>
              <a:gd name="connsiteX0" fmla="*/ 0 w 12192000"/>
              <a:gd name="connsiteY0" fmla="*/ 0 h 1861820"/>
              <a:gd name="connsiteX1" fmla="*/ 12192000 w 12192000"/>
              <a:gd name="connsiteY1" fmla="*/ 0 h 1861820"/>
              <a:gd name="connsiteX2" fmla="*/ 12192000 w 12192000"/>
              <a:gd name="connsiteY2" fmla="*/ 1861820 h 1861820"/>
              <a:gd name="connsiteX3" fmla="*/ 0 w 12192000"/>
              <a:gd name="connsiteY3" fmla="*/ 1861820 h 1861820"/>
              <a:gd name="connsiteX4" fmla="*/ 0 w 12192000"/>
              <a:gd name="connsiteY4" fmla="*/ 0 h 1861820"/>
              <a:gd name="connsiteX0" fmla="*/ 0 w 12192000"/>
              <a:gd name="connsiteY0" fmla="*/ 0 h 1874520"/>
              <a:gd name="connsiteX1" fmla="*/ 12192000 w 12192000"/>
              <a:gd name="connsiteY1" fmla="*/ 0 h 1874520"/>
              <a:gd name="connsiteX2" fmla="*/ 12192000 w 12192000"/>
              <a:gd name="connsiteY2" fmla="*/ 1861820 h 1874520"/>
              <a:gd name="connsiteX3" fmla="*/ 1308100 w 12192000"/>
              <a:gd name="connsiteY3" fmla="*/ 1874520 h 1874520"/>
              <a:gd name="connsiteX4" fmla="*/ 0 w 12192000"/>
              <a:gd name="connsiteY4" fmla="*/ 0 h 1874520"/>
              <a:gd name="connsiteX0" fmla="*/ 0 w 12192000"/>
              <a:gd name="connsiteY0" fmla="*/ 0 h 1874520"/>
              <a:gd name="connsiteX1" fmla="*/ 12192000 w 12192000"/>
              <a:gd name="connsiteY1" fmla="*/ 0 h 1874520"/>
              <a:gd name="connsiteX2" fmla="*/ 12192000 w 12192000"/>
              <a:gd name="connsiteY2" fmla="*/ 1861820 h 1874520"/>
              <a:gd name="connsiteX3" fmla="*/ 25400 w 12192000"/>
              <a:gd name="connsiteY3" fmla="*/ 1874520 h 1874520"/>
              <a:gd name="connsiteX4" fmla="*/ 0 w 12192000"/>
              <a:gd name="connsiteY4" fmla="*/ 0 h 1874520"/>
              <a:gd name="connsiteX0" fmla="*/ 0 w 12192000"/>
              <a:gd name="connsiteY0" fmla="*/ 0 h 1879333"/>
              <a:gd name="connsiteX1" fmla="*/ 12192000 w 12192000"/>
              <a:gd name="connsiteY1" fmla="*/ 0 h 1879333"/>
              <a:gd name="connsiteX2" fmla="*/ 12192000 w 12192000"/>
              <a:gd name="connsiteY2" fmla="*/ 1861820 h 1879333"/>
              <a:gd name="connsiteX3" fmla="*/ 10962 w 12192000"/>
              <a:gd name="connsiteY3" fmla="*/ 1879333 h 1879333"/>
              <a:gd name="connsiteX4" fmla="*/ 0 w 12192000"/>
              <a:gd name="connsiteY4" fmla="*/ 0 h 1879333"/>
              <a:gd name="connsiteX0" fmla="*/ 0 w 12192000"/>
              <a:gd name="connsiteY0" fmla="*/ 0 h 1874520"/>
              <a:gd name="connsiteX1" fmla="*/ 12192000 w 12192000"/>
              <a:gd name="connsiteY1" fmla="*/ 0 h 1874520"/>
              <a:gd name="connsiteX2" fmla="*/ 12192000 w 12192000"/>
              <a:gd name="connsiteY2" fmla="*/ 1861820 h 1874520"/>
              <a:gd name="connsiteX3" fmla="*/ 1336 w 12192000"/>
              <a:gd name="connsiteY3" fmla="*/ 1874520 h 1874520"/>
              <a:gd name="connsiteX4" fmla="*/ 0 w 12192000"/>
              <a:gd name="connsiteY4" fmla="*/ 0 h 1874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874520">
                <a:moveTo>
                  <a:pt x="0" y="0"/>
                </a:moveTo>
                <a:lnTo>
                  <a:pt x="12192000" y="0"/>
                </a:lnTo>
                <a:lnTo>
                  <a:pt x="12192000" y="1861820"/>
                </a:lnTo>
                <a:lnTo>
                  <a:pt x="1336" y="1874520"/>
                </a:lnTo>
                <a:cubicBezTo>
                  <a:pt x="891" y="1249680"/>
                  <a:pt x="445" y="62484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AA1E7864-D0A5-B644-8EA5-2BBC21FFA889}"/>
              </a:ext>
            </a:extLst>
          </p:cNvPr>
          <p:cNvSpPr/>
          <p:nvPr userDrawn="1"/>
        </p:nvSpPr>
        <p:spPr>
          <a:xfrm>
            <a:off x="9096668" y="-40512"/>
            <a:ext cx="3093185" cy="1887384"/>
          </a:xfrm>
          <a:custGeom>
            <a:avLst/>
            <a:gdLst>
              <a:gd name="connsiteX0" fmla="*/ 0 w 2908300"/>
              <a:gd name="connsiteY0" fmla="*/ 0 h 1896270"/>
              <a:gd name="connsiteX1" fmla="*/ 2908300 w 2908300"/>
              <a:gd name="connsiteY1" fmla="*/ 0 h 1896270"/>
              <a:gd name="connsiteX2" fmla="*/ 2908300 w 2908300"/>
              <a:gd name="connsiteY2" fmla="*/ 1896270 h 1896270"/>
              <a:gd name="connsiteX3" fmla="*/ 0 w 2908300"/>
              <a:gd name="connsiteY3" fmla="*/ 1896270 h 1896270"/>
              <a:gd name="connsiteX4" fmla="*/ 0 w 2908300"/>
              <a:gd name="connsiteY4" fmla="*/ 0 h 1896270"/>
              <a:gd name="connsiteX0" fmla="*/ 0 w 4457700"/>
              <a:gd name="connsiteY0" fmla="*/ 25400 h 1896270"/>
              <a:gd name="connsiteX1" fmla="*/ 4457700 w 4457700"/>
              <a:gd name="connsiteY1" fmla="*/ 0 h 1896270"/>
              <a:gd name="connsiteX2" fmla="*/ 4457700 w 4457700"/>
              <a:gd name="connsiteY2" fmla="*/ 1896270 h 1896270"/>
              <a:gd name="connsiteX3" fmla="*/ 1549400 w 4457700"/>
              <a:gd name="connsiteY3" fmla="*/ 1896270 h 1896270"/>
              <a:gd name="connsiteX4" fmla="*/ 0 w 4457700"/>
              <a:gd name="connsiteY4" fmla="*/ 25400 h 1896270"/>
              <a:gd name="connsiteX0" fmla="*/ 0 w 4222130"/>
              <a:gd name="connsiteY0" fmla="*/ 25400 h 1896270"/>
              <a:gd name="connsiteX1" fmla="*/ 4222130 w 4222130"/>
              <a:gd name="connsiteY1" fmla="*/ 0 h 1896270"/>
              <a:gd name="connsiteX2" fmla="*/ 4222130 w 4222130"/>
              <a:gd name="connsiteY2" fmla="*/ 1896270 h 1896270"/>
              <a:gd name="connsiteX3" fmla="*/ 1313830 w 4222130"/>
              <a:gd name="connsiteY3" fmla="*/ 1896270 h 1896270"/>
              <a:gd name="connsiteX4" fmla="*/ 0 w 4222130"/>
              <a:gd name="connsiteY4" fmla="*/ 25400 h 1896270"/>
              <a:gd name="connsiteX0" fmla="*/ 0 w 4222130"/>
              <a:gd name="connsiteY0" fmla="*/ 25400 h 1896270"/>
              <a:gd name="connsiteX1" fmla="*/ 4222130 w 4222130"/>
              <a:gd name="connsiteY1" fmla="*/ 0 h 1896270"/>
              <a:gd name="connsiteX2" fmla="*/ 4222130 w 4222130"/>
              <a:gd name="connsiteY2" fmla="*/ 1896270 h 1896270"/>
              <a:gd name="connsiteX3" fmla="*/ 1621882 w 4222130"/>
              <a:gd name="connsiteY3" fmla="*/ 1896270 h 1896270"/>
              <a:gd name="connsiteX4" fmla="*/ 0 w 4222130"/>
              <a:gd name="connsiteY4" fmla="*/ 25400 h 1896270"/>
              <a:gd name="connsiteX0" fmla="*/ 0 w 4530182"/>
              <a:gd name="connsiteY0" fmla="*/ 25400 h 1908970"/>
              <a:gd name="connsiteX1" fmla="*/ 4222130 w 4530182"/>
              <a:gd name="connsiteY1" fmla="*/ 0 h 1908970"/>
              <a:gd name="connsiteX2" fmla="*/ 4530182 w 4530182"/>
              <a:gd name="connsiteY2" fmla="*/ 1908970 h 1908970"/>
              <a:gd name="connsiteX3" fmla="*/ 1621882 w 4530182"/>
              <a:gd name="connsiteY3" fmla="*/ 1896270 h 1908970"/>
              <a:gd name="connsiteX4" fmla="*/ 0 w 4530182"/>
              <a:gd name="connsiteY4" fmla="*/ 25400 h 1908970"/>
              <a:gd name="connsiteX0" fmla="*/ 0 w 4530182"/>
              <a:gd name="connsiteY0" fmla="*/ 12700 h 1896270"/>
              <a:gd name="connsiteX1" fmla="*/ 4457699 w 4530182"/>
              <a:gd name="connsiteY1" fmla="*/ 0 h 1896270"/>
              <a:gd name="connsiteX2" fmla="*/ 4530182 w 4530182"/>
              <a:gd name="connsiteY2" fmla="*/ 1896270 h 1896270"/>
              <a:gd name="connsiteX3" fmla="*/ 1621882 w 4530182"/>
              <a:gd name="connsiteY3" fmla="*/ 1883570 h 1896270"/>
              <a:gd name="connsiteX4" fmla="*/ 0 w 4530182"/>
              <a:gd name="connsiteY4" fmla="*/ 12700 h 1896270"/>
              <a:gd name="connsiteX0" fmla="*/ 0 w 4488981"/>
              <a:gd name="connsiteY0" fmla="*/ 31951 h 1896270"/>
              <a:gd name="connsiteX1" fmla="*/ 4416498 w 4488981"/>
              <a:gd name="connsiteY1" fmla="*/ 0 h 1896270"/>
              <a:gd name="connsiteX2" fmla="*/ 4488981 w 4488981"/>
              <a:gd name="connsiteY2" fmla="*/ 1896270 h 1896270"/>
              <a:gd name="connsiteX3" fmla="*/ 1580681 w 4488981"/>
              <a:gd name="connsiteY3" fmla="*/ 1883570 h 1896270"/>
              <a:gd name="connsiteX4" fmla="*/ 0 w 4488981"/>
              <a:gd name="connsiteY4" fmla="*/ 31951 h 1896270"/>
              <a:gd name="connsiteX0" fmla="*/ 0 w 4475246"/>
              <a:gd name="connsiteY0" fmla="*/ 36764 h 1896270"/>
              <a:gd name="connsiteX1" fmla="*/ 4402763 w 4475246"/>
              <a:gd name="connsiteY1" fmla="*/ 0 h 1896270"/>
              <a:gd name="connsiteX2" fmla="*/ 4475246 w 4475246"/>
              <a:gd name="connsiteY2" fmla="*/ 1896270 h 1896270"/>
              <a:gd name="connsiteX3" fmla="*/ 1566946 w 4475246"/>
              <a:gd name="connsiteY3" fmla="*/ 1883570 h 1896270"/>
              <a:gd name="connsiteX4" fmla="*/ 0 w 4475246"/>
              <a:gd name="connsiteY4" fmla="*/ 36764 h 1896270"/>
              <a:gd name="connsiteX0" fmla="*/ 0 w 4475246"/>
              <a:gd name="connsiteY0" fmla="*/ 27139 h 1886645"/>
              <a:gd name="connsiteX1" fmla="*/ 4450832 w 4475246"/>
              <a:gd name="connsiteY1" fmla="*/ 0 h 1886645"/>
              <a:gd name="connsiteX2" fmla="*/ 4475246 w 4475246"/>
              <a:gd name="connsiteY2" fmla="*/ 1886645 h 1886645"/>
              <a:gd name="connsiteX3" fmla="*/ 1566946 w 4475246"/>
              <a:gd name="connsiteY3" fmla="*/ 1873945 h 1886645"/>
              <a:gd name="connsiteX4" fmla="*/ 0 w 4475246"/>
              <a:gd name="connsiteY4" fmla="*/ 27139 h 1886645"/>
              <a:gd name="connsiteX0" fmla="*/ 0 w 4461513"/>
              <a:gd name="connsiteY0" fmla="*/ 27139 h 1886645"/>
              <a:gd name="connsiteX1" fmla="*/ 4450832 w 4461513"/>
              <a:gd name="connsiteY1" fmla="*/ 0 h 1886645"/>
              <a:gd name="connsiteX2" fmla="*/ 4461513 w 4461513"/>
              <a:gd name="connsiteY2" fmla="*/ 1886645 h 1886645"/>
              <a:gd name="connsiteX3" fmla="*/ 1566946 w 4461513"/>
              <a:gd name="connsiteY3" fmla="*/ 1873945 h 1886645"/>
              <a:gd name="connsiteX4" fmla="*/ 0 w 4461513"/>
              <a:gd name="connsiteY4" fmla="*/ 27139 h 1886645"/>
              <a:gd name="connsiteX0" fmla="*/ 0 w 4454646"/>
              <a:gd name="connsiteY0" fmla="*/ 7888 h 1886645"/>
              <a:gd name="connsiteX1" fmla="*/ 4443965 w 4454646"/>
              <a:gd name="connsiteY1" fmla="*/ 0 h 1886645"/>
              <a:gd name="connsiteX2" fmla="*/ 4454646 w 4454646"/>
              <a:gd name="connsiteY2" fmla="*/ 1886645 h 1886645"/>
              <a:gd name="connsiteX3" fmla="*/ 1560079 w 4454646"/>
              <a:gd name="connsiteY3" fmla="*/ 1873945 h 1886645"/>
              <a:gd name="connsiteX4" fmla="*/ 0 w 4454646"/>
              <a:gd name="connsiteY4" fmla="*/ 7888 h 1886645"/>
              <a:gd name="connsiteX0" fmla="*/ 0 w 4454646"/>
              <a:gd name="connsiteY0" fmla="*/ 7888 h 1886645"/>
              <a:gd name="connsiteX1" fmla="*/ 4443965 w 4454646"/>
              <a:gd name="connsiteY1" fmla="*/ 0 h 1886645"/>
              <a:gd name="connsiteX2" fmla="*/ 4454646 w 4454646"/>
              <a:gd name="connsiteY2" fmla="*/ 1886645 h 1886645"/>
              <a:gd name="connsiteX3" fmla="*/ 1580678 w 4454646"/>
              <a:gd name="connsiteY3" fmla="*/ 1878757 h 1886645"/>
              <a:gd name="connsiteX4" fmla="*/ 0 w 4454646"/>
              <a:gd name="connsiteY4" fmla="*/ 7888 h 1886645"/>
              <a:gd name="connsiteX0" fmla="*/ 0 w 4413446"/>
              <a:gd name="connsiteY0" fmla="*/ 27138 h 1886645"/>
              <a:gd name="connsiteX1" fmla="*/ 4402765 w 4413446"/>
              <a:gd name="connsiteY1" fmla="*/ 0 h 1886645"/>
              <a:gd name="connsiteX2" fmla="*/ 4413446 w 4413446"/>
              <a:gd name="connsiteY2" fmla="*/ 1886645 h 1886645"/>
              <a:gd name="connsiteX3" fmla="*/ 1539478 w 4413446"/>
              <a:gd name="connsiteY3" fmla="*/ 1878757 h 1886645"/>
              <a:gd name="connsiteX4" fmla="*/ 0 w 4413446"/>
              <a:gd name="connsiteY4" fmla="*/ 27138 h 1886645"/>
              <a:gd name="connsiteX0" fmla="*/ 0 w 4413446"/>
              <a:gd name="connsiteY0" fmla="*/ 27138 h 1887384"/>
              <a:gd name="connsiteX1" fmla="*/ 4402765 w 4413446"/>
              <a:gd name="connsiteY1" fmla="*/ 0 h 1887384"/>
              <a:gd name="connsiteX2" fmla="*/ 4413446 w 4413446"/>
              <a:gd name="connsiteY2" fmla="*/ 1886645 h 1887384"/>
              <a:gd name="connsiteX3" fmla="*/ 1551786 w 4413446"/>
              <a:gd name="connsiteY3" fmla="*/ 1887384 h 1887384"/>
              <a:gd name="connsiteX4" fmla="*/ 0 w 4413446"/>
              <a:gd name="connsiteY4" fmla="*/ 27138 h 188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3446" h="1887384">
                <a:moveTo>
                  <a:pt x="0" y="27138"/>
                </a:moveTo>
                <a:lnTo>
                  <a:pt x="4402765" y="0"/>
                </a:lnTo>
                <a:cubicBezTo>
                  <a:pt x="4406325" y="628882"/>
                  <a:pt x="4409886" y="1257763"/>
                  <a:pt x="4413446" y="1886645"/>
                </a:cubicBezTo>
                <a:lnTo>
                  <a:pt x="1551786" y="1887384"/>
                </a:lnTo>
                <a:lnTo>
                  <a:pt x="0" y="2713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1194A28A-7227-B74A-9610-4AD7CE70BBEC}"/>
              </a:ext>
            </a:extLst>
          </p:cNvPr>
          <p:cNvSpPr/>
          <p:nvPr userDrawn="1"/>
        </p:nvSpPr>
        <p:spPr>
          <a:xfrm>
            <a:off x="9104153" y="-34450"/>
            <a:ext cx="3085699" cy="1867394"/>
          </a:xfrm>
          <a:custGeom>
            <a:avLst/>
            <a:gdLst>
              <a:gd name="connsiteX0" fmla="*/ 0 w 2908300"/>
              <a:gd name="connsiteY0" fmla="*/ 0 h 1896270"/>
              <a:gd name="connsiteX1" fmla="*/ 2908300 w 2908300"/>
              <a:gd name="connsiteY1" fmla="*/ 0 h 1896270"/>
              <a:gd name="connsiteX2" fmla="*/ 2908300 w 2908300"/>
              <a:gd name="connsiteY2" fmla="*/ 1896270 h 1896270"/>
              <a:gd name="connsiteX3" fmla="*/ 0 w 2908300"/>
              <a:gd name="connsiteY3" fmla="*/ 1896270 h 1896270"/>
              <a:gd name="connsiteX4" fmla="*/ 0 w 2908300"/>
              <a:gd name="connsiteY4" fmla="*/ 0 h 1896270"/>
              <a:gd name="connsiteX0" fmla="*/ 0 w 4457700"/>
              <a:gd name="connsiteY0" fmla="*/ 25400 h 1896270"/>
              <a:gd name="connsiteX1" fmla="*/ 4457700 w 4457700"/>
              <a:gd name="connsiteY1" fmla="*/ 0 h 1896270"/>
              <a:gd name="connsiteX2" fmla="*/ 4457700 w 4457700"/>
              <a:gd name="connsiteY2" fmla="*/ 1896270 h 1896270"/>
              <a:gd name="connsiteX3" fmla="*/ 1549400 w 4457700"/>
              <a:gd name="connsiteY3" fmla="*/ 1896270 h 1896270"/>
              <a:gd name="connsiteX4" fmla="*/ 0 w 4457700"/>
              <a:gd name="connsiteY4" fmla="*/ 25400 h 1896270"/>
              <a:gd name="connsiteX0" fmla="*/ 0 w 4457700"/>
              <a:gd name="connsiteY0" fmla="*/ 25400 h 1896270"/>
              <a:gd name="connsiteX1" fmla="*/ 4457700 w 4457700"/>
              <a:gd name="connsiteY1" fmla="*/ 0 h 1896270"/>
              <a:gd name="connsiteX2" fmla="*/ 4457700 w 4457700"/>
              <a:gd name="connsiteY2" fmla="*/ 1896270 h 1896270"/>
              <a:gd name="connsiteX3" fmla="*/ 1712486 w 4457700"/>
              <a:gd name="connsiteY3" fmla="*/ 1705770 h 1896270"/>
              <a:gd name="connsiteX4" fmla="*/ 0 w 4457700"/>
              <a:gd name="connsiteY4" fmla="*/ 25400 h 1896270"/>
              <a:gd name="connsiteX0" fmla="*/ 0 w 4430234"/>
              <a:gd name="connsiteY0" fmla="*/ 39838 h 1896270"/>
              <a:gd name="connsiteX1" fmla="*/ 4430234 w 4430234"/>
              <a:gd name="connsiteY1" fmla="*/ 0 h 1896270"/>
              <a:gd name="connsiteX2" fmla="*/ 4430234 w 4430234"/>
              <a:gd name="connsiteY2" fmla="*/ 1896270 h 1896270"/>
              <a:gd name="connsiteX3" fmla="*/ 1685020 w 4430234"/>
              <a:gd name="connsiteY3" fmla="*/ 1705770 h 1896270"/>
              <a:gd name="connsiteX4" fmla="*/ 0 w 4430234"/>
              <a:gd name="connsiteY4" fmla="*/ 39838 h 1896270"/>
              <a:gd name="connsiteX0" fmla="*/ 0 w 4430234"/>
              <a:gd name="connsiteY0" fmla="*/ 25400 h 1881832"/>
              <a:gd name="connsiteX1" fmla="*/ 4430234 w 4430234"/>
              <a:gd name="connsiteY1" fmla="*/ 0 h 1881832"/>
              <a:gd name="connsiteX2" fmla="*/ 4430234 w 4430234"/>
              <a:gd name="connsiteY2" fmla="*/ 1881832 h 1881832"/>
              <a:gd name="connsiteX3" fmla="*/ 1685020 w 4430234"/>
              <a:gd name="connsiteY3" fmla="*/ 1691332 h 1881832"/>
              <a:gd name="connsiteX4" fmla="*/ 0 w 4430234"/>
              <a:gd name="connsiteY4" fmla="*/ 25400 h 1881832"/>
              <a:gd name="connsiteX0" fmla="*/ 0 w 4443967"/>
              <a:gd name="connsiteY0" fmla="*/ 25400 h 1881832"/>
              <a:gd name="connsiteX1" fmla="*/ 4430234 w 4443967"/>
              <a:gd name="connsiteY1" fmla="*/ 0 h 1881832"/>
              <a:gd name="connsiteX2" fmla="*/ 4443967 w 4443967"/>
              <a:gd name="connsiteY2" fmla="*/ 1881832 h 1881832"/>
              <a:gd name="connsiteX3" fmla="*/ 1685020 w 4443967"/>
              <a:gd name="connsiteY3" fmla="*/ 1691332 h 1881832"/>
              <a:gd name="connsiteX4" fmla="*/ 0 w 4443967"/>
              <a:gd name="connsiteY4" fmla="*/ 25400 h 1881832"/>
              <a:gd name="connsiteX0" fmla="*/ 0 w 4445290"/>
              <a:gd name="connsiteY0" fmla="*/ 25400 h 1881832"/>
              <a:gd name="connsiteX1" fmla="*/ 4443968 w 4445290"/>
              <a:gd name="connsiteY1" fmla="*/ 0 h 1881832"/>
              <a:gd name="connsiteX2" fmla="*/ 4443967 w 4445290"/>
              <a:gd name="connsiteY2" fmla="*/ 1881832 h 1881832"/>
              <a:gd name="connsiteX3" fmla="*/ 1685020 w 4445290"/>
              <a:gd name="connsiteY3" fmla="*/ 1691332 h 1881832"/>
              <a:gd name="connsiteX4" fmla="*/ 0 w 4445290"/>
              <a:gd name="connsiteY4" fmla="*/ 25400 h 1881832"/>
              <a:gd name="connsiteX0" fmla="*/ 0 w 4438421"/>
              <a:gd name="connsiteY0" fmla="*/ 15775 h 1881832"/>
              <a:gd name="connsiteX1" fmla="*/ 4437101 w 4438421"/>
              <a:gd name="connsiteY1" fmla="*/ 0 h 1881832"/>
              <a:gd name="connsiteX2" fmla="*/ 4437100 w 4438421"/>
              <a:gd name="connsiteY2" fmla="*/ 1881832 h 1881832"/>
              <a:gd name="connsiteX3" fmla="*/ 1678153 w 4438421"/>
              <a:gd name="connsiteY3" fmla="*/ 1691332 h 1881832"/>
              <a:gd name="connsiteX4" fmla="*/ 0 w 4438421"/>
              <a:gd name="connsiteY4" fmla="*/ 15775 h 1881832"/>
              <a:gd name="connsiteX0" fmla="*/ 0 w 4437100"/>
              <a:gd name="connsiteY0" fmla="*/ 1337 h 1867394"/>
              <a:gd name="connsiteX1" fmla="*/ 4423368 w 4437100"/>
              <a:gd name="connsiteY1" fmla="*/ 0 h 1867394"/>
              <a:gd name="connsiteX2" fmla="*/ 4437100 w 4437100"/>
              <a:gd name="connsiteY2" fmla="*/ 1867394 h 1867394"/>
              <a:gd name="connsiteX3" fmla="*/ 1678153 w 4437100"/>
              <a:gd name="connsiteY3" fmla="*/ 1676894 h 1867394"/>
              <a:gd name="connsiteX4" fmla="*/ 0 w 4437100"/>
              <a:gd name="connsiteY4" fmla="*/ 1337 h 1867394"/>
              <a:gd name="connsiteX0" fmla="*/ 0 w 4389033"/>
              <a:gd name="connsiteY0" fmla="*/ 6150 h 1867394"/>
              <a:gd name="connsiteX1" fmla="*/ 4375301 w 4389033"/>
              <a:gd name="connsiteY1" fmla="*/ 0 h 1867394"/>
              <a:gd name="connsiteX2" fmla="*/ 4389033 w 4389033"/>
              <a:gd name="connsiteY2" fmla="*/ 1867394 h 1867394"/>
              <a:gd name="connsiteX3" fmla="*/ 1630086 w 4389033"/>
              <a:gd name="connsiteY3" fmla="*/ 1676894 h 1867394"/>
              <a:gd name="connsiteX4" fmla="*/ 0 w 4389033"/>
              <a:gd name="connsiteY4" fmla="*/ 6150 h 1867394"/>
              <a:gd name="connsiteX0" fmla="*/ 0 w 4437100"/>
              <a:gd name="connsiteY0" fmla="*/ 15775 h 1867394"/>
              <a:gd name="connsiteX1" fmla="*/ 4423368 w 4437100"/>
              <a:gd name="connsiteY1" fmla="*/ 0 h 1867394"/>
              <a:gd name="connsiteX2" fmla="*/ 4437100 w 4437100"/>
              <a:gd name="connsiteY2" fmla="*/ 1867394 h 1867394"/>
              <a:gd name="connsiteX3" fmla="*/ 1678153 w 4437100"/>
              <a:gd name="connsiteY3" fmla="*/ 1676894 h 1867394"/>
              <a:gd name="connsiteX4" fmla="*/ 0 w 4437100"/>
              <a:gd name="connsiteY4" fmla="*/ 15775 h 1867394"/>
              <a:gd name="connsiteX0" fmla="*/ 0 w 4443967"/>
              <a:gd name="connsiteY0" fmla="*/ 6149 h 1867394"/>
              <a:gd name="connsiteX1" fmla="*/ 4430235 w 4443967"/>
              <a:gd name="connsiteY1" fmla="*/ 0 h 1867394"/>
              <a:gd name="connsiteX2" fmla="*/ 4443967 w 4443967"/>
              <a:gd name="connsiteY2" fmla="*/ 1867394 h 1867394"/>
              <a:gd name="connsiteX3" fmla="*/ 1685020 w 4443967"/>
              <a:gd name="connsiteY3" fmla="*/ 1676894 h 1867394"/>
              <a:gd name="connsiteX4" fmla="*/ 0 w 4443967"/>
              <a:gd name="connsiteY4" fmla="*/ 6149 h 1867394"/>
              <a:gd name="connsiteX0" fmla="*/ 0 w 4402766"/>
              <a:gd name="connsiteY0" fmla="*/ 15775 h 1867394"/>
              <a:gd name="connsiteX1" fmla="*/ 4389034 w 4402766"/>
              <a:gd name="connsiteY1" fmla="*/ 0 h 1867394"/>
              <a:gd name="connsiteX2" fmla="*/ 4402766 w 4402766"/>
              <a:gd name="connsiteY2" fmla="*/ 1867394 h 1867394"/>
              <a:gd name="connsiteX3" fmla="*/ 1643819 w 4402766"/>
              <a:gd name="connsiteY3" fmla="*/ 1676894 h 1867394"/>
              <a:gd name="connsiteX4" fmla="*/ 0 w 4402766"/>
              <a:gd name="connsiteY4" fmla="*/ 15775 h 1867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2766" h="1867394">
                <a:moveTo>
                  <a:pt x="0" y="15775"/>
                </a:moveTo>
                <a:lnTo>
                  <a:pt x="4389034" y="0"/>
                </a:lnTo>
                <a:cubicBezTo>
                  <a:pt x="4393612" y="627277"/>
                  <a:pt x="4398188" y="1240117"/>
                  <a:pt x="4402766" y="1867394"/>
                </a:cubicBezTo>
                <a:lnTo>
                  <a:pt x="1643819" y="1676894"/>
                </a:lnTo>
                <a:lnTo>
                  <a:pt x="0" y="1577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181225"/>
            <a:ext cx="5181600" cy="4351338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8575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14550" indent="-28575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7B8FD0F-C666-D64B-BCAD-F76E97C85B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4680" y="414972"/>
            <a:ext cx="8211820" cy="1031875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Title</a:t>
            </a:r>
            <a:endParaRPr lang="en-US"/>
          </a:p>
        </p:txBody>
      </p:sp>
      <p:pic>
        <p:nvPicPr>
          <p:cNvPr id="16" name="Picture 15" descr="Logo, company name&#10;&#10;Description automatically generated">
            <a:extLst>
              <a:ext uri="{FF2B5EF4-FFF2-40B4-BE49-F238E27FC236}">
                <a16:creationId xmlns:a16="http://schemas.microsoft.com/office/drawing/2014/main" id="{CFC222AC-4ABC-114B-B067-F10D8B2289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237" y="183156"/>
            <a:ext cx="2095500" cy="1495506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D4B810D-4A43-2F4B-B7A7-73AD5F9A960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235700" y="2181225"/>
            <a:ext cx="5181600" cy="435133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F47A20"/>
              </a:buClr>
              <a:buFont typeface="System Font Regular"/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8575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14550" indent="-285750">
              <a:buClr>
                <a:srgbClr val="F47A20"/>
              </a:buClr>
              <a:buFont typeface="System Font Regular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8676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ideo" Target="https://player.vimeo.com/video/823206481?h=2f01a1ef0a&amp;amp;app_id=122963" TargetMode="External"/><Relationship Id="rId5" Type="http://schemas.openxmlformats.org/officeDocument/2006/relationships/hyperlink" Target="https://www.health.nsw.gov.au/oralhealth/prevention/Pages/advice-for-people-with-disability.aspx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nline Media 5" title="Oral health for adults with disability: A guide for carers (part 1)">
            <a:hlinkClick r:id="" action="ppaction://media"/>
            <a:extLst>
              <a:ext uri="{FF2B5EF4-FFF2-40B4-BE49-F238E27FC236}">
                <a16:creationId xmlns:a16="http://schemas.microsoft.com/office/drawing/2014/main" id="{8BE1FA51-B25B-4BC5-6A31-0BDA8ED37756}"/>
              </a:ext>
            </a:extLst>
          </p:cNvPr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10884" y="2046455"/>
            <a:ext cx="6847389" cy="38643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15B4ED1-C41B-4F24-A25C-CE1C6AB0F543}"/>
              </a:ext>
            </a:extLst>
          </p:cNvPr>
          <p:cNvSpPr txBox="1"/>
          <p:nvPr/>
        </p:nvSpPr>
        <p:spPr>
          <a:xfrm>
            <a:off x="4830637" y="6155643"/>
            <a:ext cx="720395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AU">
                <a:hlinkClick r:id="rId5"/>
              </a:rPr>
              <a:t>Link to video 'Oral Health for Adults woth Disability' - 14 minutes</a:t>
            </a:r>
            <a:endParaRPr lang="en-AU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AC221D-DEE3-C025-A8AF-6257883A2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4CA8B4-0C25-53BD-7CA6-4F7E56B73AC0}"/>
              </a:ext>
            </a:extLst>
          </p:cNvPr>
          <p:cNvSpPr txBox="1"/>
          <p:nvPr/>
        </p:nvSpPr>
        <p:spPr>
          <a:xfrm>
            <a:off x="10345235" y="6484063"/>
            <a:ext cx="169052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/>
              <a:t>NSW Health</a:t>
            </a:r>
          </a:p>
        </p:txBody>
      </p:sp>
    </p:spTree>
    <p:extLst>
      <p:ext uri="{BB962C8B-B14F-4D97-AF65-F5344CB8AC3E}">
        <p14:creationId xmlns:p14="http://schemas.microsoft.com/office/powerpoint/2010/main" val="1104074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29b79b73-11ad-4bc4-a5a7-25386208320a" xsi:nil="true"/>
    <lcf76f155ced4ddcb4097134ff3c332f xmlns="29b79b73-11ad-4bc4-a5a7-25386208320a">
      <Terms xmlns="http://schemas.microsoft.com/office/infopath/2007/PartnerControls"/>
    </lcf76f155ced4ddcb4097134ff3c332f>
    <TaxCatchAll xmlns="9754b8c8-deae-44eb-b9c1-2a744ea48bb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E8B13F610D9B41B01D11410284C53E" ma:contentTypeVersion="20" ma:contentTypeDescription="Create a new document." ma:contentTypeScope="" ma:versionID="56d7f8821a1fa42c6ce1272af60c47be">
  <xsd:schema xmlns:xsd="http://www.w3.org/2001/XMLSchema" xmlns:xs="http://www.w3.org/2001/XMLSchema" xmlns:p="http://schemas.microsoft.com/office/2006/metadata/properties" xmlns:ns2="29b79b73-11ad-4bc4-a5a7-25386208320a" xmlns:ns3="9754b8c8-deae-44eb-b9c1-2a744ea48bb8" targetNamespace="http://schemas.microsoft.com/office/2006/metadata/properties" ma:root="true" ma:fieldsID="3b67c9d1ee7b770bb8843b1833758959" ns2:_="" ns3:_="">
    <xsd:import namespace="29b79b73-11ad-4bc4-a5a7-25386208320a"/>
    <xsd:import namespace="9754b8c8-deae-44eb-b9c1-2a744ea48b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79b73-11ad-4bc4-a5a7-2538620832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911cfd-316a-4a72-84f2-1bc5f12bf8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mments" ma:index="24" nillable="true" ma:displayName="Comments" ma:format="Dropdown" ma:internalName="Comments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4b8c8-deae-44eb-b9c1-2a744ea48bb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7e58630-deda-40ff-a814-87d50683c328}" ma:internalName="TaxCatchAll" ma:showField="CatchAllData" ma:web="9754b8c8-deae-44eb-b9c1-2a744ea48b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80D02E-EA51-426A-9381-ED6C8742D5F6}">
  <ds:schemaRefs>
    <ds:schemaRef ds:uri="29b79b73-11ad-4bc4-a5a7-25386208320a"/>
    <ds:schemaRef ds:uri="9754b8c8-deae-44eb-b9c1-2a744ea48bb8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93BDE55-09D8-4427-AD36-410733E49083}">
  <ds:schemaRefs>
    <ds:schemaRef ds:uri="29b79b73-11ad-4bc4-a5a7-25386208320a"/>
    <ds:schemaRef ds:uri="9754b8c8-deae-44eb-b9c1-2a744ea48bb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ABBE588-3A38-484E-AD61-2608301AA7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2026-05-07T04:33:15Z</dcterms:created>
  <dcterms:modified xsi:type="dcterms:W3CDTF">2026-05-07T04:42:40Z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0x01010079E8B13F610D9B41B01D11410284C53E</vt:lpwstr>
  </property>
  <property fmtid="{D5CDD505-2E9C-101B-9397-08002B2CF9AE}" pid="3" name="MediaServiceImageTags">
    <vt:lpwstr/>
  </property>
</Properties>
</file>