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7124C2-F414-3500-48A8-CBFA90D41172}" v="2" dt="2025-12-22T05:33:20.300"/>
    <p1510:client id="{23F4CA0E-EEFE-C354-927D-EFFBBAC2D167}" v="27" dt="2025-12-22T04:10:41.105"/>
    <p1510:client id="{E2A8964F-BE94-CCD0-8302-BC8A79A37194}" v="10" dt="2025-12-22T04:56:43.6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omi Halligan" userId="S::n.halligan@cesphn.com.au::8348d5d6-e4ae-4db0-9714-0eefb2485a75" providerId="AD" clId="Web-{23F4CA0E-EEFE-C354-927D-EFFBBAC2D167}"/>
    <pc:docChg chg="modSld">
      <pc:chgData name="Naomi Halligan" userId="S::n.halligan@cesphn.com.au::8348d5d6-e4ae-4db0-9714-0eefb2485a75" providerId="AD" clId="Web-{23F4CA0E-EEFE-C354-927D-EFFBBAC2D167}" dt="2025-12-22T04:10:41.105" v="26" actId="1076"/>
      <pc:docMkLst>
        <pc:docMk/>
      </pc:docMkLst>
      <pc:sldChg chg="addSp modSp">
        <pc:chgData name="Naomi Halligan" userId="S::n.halligan@cesphn.com.au::8348d5d6-e4ae-4db0-9714-0eefb2485a75" providerId="AD" clId="Web-{23F4CA0E-EEFE-C354-927D-EFFBBAC2D167}" dt="2025-12-22T04:10:41.105" v="26" actId="1076"/>
        <pc:sldMkLst>
          <pc:docMk/>
          <pc:sldMk cId="109857222" sldId="256"/>
        </pc:sldMkLst>
        <pc:spChg chg="mod">
          <ac:chgData name="Naomi Halligan" userId="S::n.halligan@cesphn.com.au::8348d5d6-e4ae-4db0-9714-0eefb2485a75" providerId="AD" clId="Web-{23F4CA0E-EEFE-C354-927D-EFFBBAC2D167}" dt="2025-12-22T04:06:48.357" v="23" actId="14100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Naomi Halligan" userId="S::n.halligan@cesphn.com.au::8348d5d6-e4ae-4db0-9714-0eefb2485a75" providerId="AD" clId="Web-{23F4CA0E-EEFE-C354-927D-EFFBBAC2D167}" dt="2025-12-22T04:06:11.010" v="19" actId="1076"/>
          <ac:spMkLst>
            <pc:docMk/>
            <pc:sldMk cId="109857222" sldId="256"/>
            <ac:spMk id="3" creationId="{00000000-0000-0000-0000-000000000000}"/>
          </ac:spMkLst>
        </pc:spChg>
        <pc:picChg chg="add mod">
          <ac:chgData name="Naomi Halligan" userId="S::n.halligan@cesphn.com.au::8348d5d6-e4ae-4db0-9714-0eefb2485a75" providerId="AD" clId="Web-{23F4CA0E-EEFE-C354-927D-EFFBBAC2D167}" dt="2025-12-22T04:10:41.105" v="26" actId="1076"/>
          <ac:picMkLst>
            <pc:docMk/>
            <pc:sldMk cId="109857222" sldId="256"/>
            <ac:picMk id="4" creationId="{4111D37B-CFA9-745A-430D-059228032CFE}"/>
          </ac:picMkLst>
        </pc:picChg>
      </pc:sldChg>
    </pc:docChg>
  </pc:docChgLst>
  <pc:docChgLst>
    <pc:chgData name="Naomi Halligan" userId="S::n.halligan@cesphn.com.au::8348d5d6-e4ae-4db0-9714-0eefb2485a75" providerId="AD" clId="Web-{0E7124C2-F414-3500-48A8-CBFA90D41172}"/>
    <pc:docChg chg="modSld">
      <pc:chgData name="Naomi Halligan" userId="S::n.halligan@cesphn.com.au::8348d5d6-e4ae-4db0-9714-0eefb2485a75" providerId="AD" clId="Web-{0E7124C2-F414-3500-48A8-CBFA90D41172}" dt="2025-12-22T05:33:20.300" v="2" actId="14100"/>
      <pc:docMkLst>
        <pc:docMk/>
      </pc:docMkLst>
      <pc:sldChg chg="modSp">
        <pc:chgData name="Naomi Halligan" userId="S::n.halligan@cesphn.com.au::8348d5d6-e4ae-4db0-9714-0eefb2485a75" providerId="AD" clId="Web-{0E7124C2-F414-3500-48A8-CBFA90D41172}" dt="2025-12-22T05:33:20.300" v="2" actId="14100"/>
        <pc:sldMkLst>
          <pc:docMk/>
          <pc:sldMk cId="109857222" sldId="256"/>
        </pc:sldMkLst>
        <pc:spChg chg="mod">
          <ac:chgData name="Naomi Halligan" userId="S::n.halligan@cesphn.com.au::8348d5d6-e4ae-4db0-9714-0eefb2485a75" providerId="AD" clId="Web-{0E7124C2-F414-3500-48A8-CBFA90D41172}" dt="2025-12-22T05:33:20.300" v="2" actId="14100"/>
          <ac:spMkLst>
            <pc:docMk/>
            <pc:sldMk cId="109857222" sldId="256"/>
            <ac:spMk id="3" creationId="{00000000-0000-0000-0000-000000000000}"/>
          </ac:spMkLst>
        </pc:spChg>
      </pc:sldChg>
    </pc:docChg>
  </pc:docChgLst>
  <pc:docChgLst>
    <pc:chgData name="Naomi Halligan" userId="S::n.halligan@cesphn.com.au::8348d5d6-e4ae-4db0-9714-0eefb2485a75" providerId="AD" clId="Web-{E2A8964F-BE94-CCD0-8302-BC8A79A37194}"/>
    <pc:docChg chg="modSld">
      <pc:chgData name="Naomi Halligan" userId="S::n.halligan@cesphn.com.au::8348d5d6-e4ae-4db0-9714-0eefb2485a75" providerId="AD" clId="Web-{E2A8964F-BE94-CCD0-8302-BC8A79A37194}" dt="2025-12-22T04:56:43.621" v="11" actId="1076"/>
      <pc:docMkLst>
        <pc:docMk/>
      </pc:docMkLst>
      <pc:sldChg chg="modSp">
        <pc:chgData name="Naomi Halligan" userId="S::n.halligan@cesphn.com.au::8348d5d6-e4ae-4db0-9714-0eefb2485a75" providerId="AD" clId="Web-{E2A8964F-BE94-CCD0-8302-BC8A79A37194}" dt="2025-12-22T04:56:43.621" v="11" actId="1076"/>
        <pc:sldMkLst>
          <pc:docMk/>
          <pc:sldMk cId="109857222" sldId="256"/>
        </pc:sldMkLst>
        <pc:spChg chg="mod">
          <ac:chgData name="Naomi Halligan" userId="S::n.halligan@cesphn.com.au::8348d5d6-e4ae-4db0-9714-0eefb2485a75" providerId="AD" clId="Web-{E2A8964F-BE94-CCD0-8302-BC8A79A37194}" dt="2025-12-22T04:56:43.621" v="11" actId="1076"/>
          <ac:spMkLst>
            <pc:docMk/>
            <pc:sldMk cId="109857222" sldId="256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he4LZGTT95A?si=EAHkbuh_Krggkmji" TargetMode="External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he4LZGTT95A?feature=oembed" TargetMode="Externa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494" y="360364"/>
            <a:ext cx="11292289" cy="5251984"/>
          </a:xfrm>
        </p:spPr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2556" y="5888038"/>
            <a:ext cx="9823372" cy="838679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 algn="r"/>
            <a:r>
              <a:rPr lang="en-US" dirty="0">
                <a:hlinkClick r:id="rId3"/>
              </a:rPr>
              <a:t>You tube link to video 'Sally's Visit to the Dentist' - 6 minutes and 7 seconds</a:t>
            </a:r>
          </a:p>
          <a:p>
            <a:pPr algn="r"/>
            <a:r>
              <a:rPr lang="en-US" sz="2200" dirty="0">
                <a:highlight>
                  <a:srgbClr val="F5F5F5"/>
                </a:highlight>
              </a:rPr>
              <a:t>Oral Health Victoria</a:t>
            </a:r>
            <a:endParaRPr lang="en-US" dirty="0"/>
          </a:p>
        </p:txBody>
      </p:sp>
      <p:pic>
        <p:nvPicPr>
          <p:cNvPr id="4" name="Online Media 3" title="Sally’s visit to the dentist (with open captions)">
            <a:hlinkClick r:id="" action="ppaction://noaction"/>
            <a:extLst>
              <a:ext uri="{FF2B5EF4-FFF2-40B4-BE49-F238E27FC236}">
                <a16:creationId xmlns:a16="http://schemas.microsoft.com/office/drawing/2014/main" id="{4111D37B-CFA9-745A-430D-059228032CFE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241425" y="134957"/>
            <a:ext cx="9710738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E8B13F610D9B41B01D11410284C53E" ma:contentTypeVersion="20" ma:contentTypeDescription="Create a new document." ma:contentTypeScope="" ma:versionID="56d7f8821a1fa42c6ce1272af60c47be">
  <xsd:schema xmlns:xsd="http://www.w3.org/2001/XMLSchema" xmlns:xs="http://www.w3.org/2001/XMLSchema" xmlns:p="http://schemas.microsoft.com/office/2006/metadata/properties" xmlns:ns2="29b79b73-11ad-4bc4-a5a7-25386208320a" xmlns:ns3="9754b8c8-deae-44eb-b9c1-2a744ea48bb8" targetNamespace="http://schemas.microsoft.com/office/2006/metadata/properties" ma:root="true" ma:fieldsID="3b67c9d1ee7b770bb8843b1833758959" ns2:_="" ns3:_="">
    <xsd:import namespace="29b79b73-11ad-4bc4-a5a7-25386208320a"/>
    <xsd:import namespace="9754b8c8-deae-44eb-b9c1-2a744ea48bb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Comment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b79b73-11ad-4bc4-a5a7-2538620832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d6911cfd-316a-4a72-84f2-1bc5f12bf8a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Comments" ma:index="24" nillable="true" ma:displayName="Comments" ma:format="Dropdown" ma:internalName="Comments">
      <xsd:simpleType>
        <xsd:restriction base="dms:Text">
          <xsd:maxLength value="255"/>
        </xsd:restriction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54b8c8-deae-44eb-b9c1-2a744ea48bb8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7e58630-deda-40ff-a814-87d50683c328}" ma:internalName="TaxCatchAll" ma:showField="CatchAllData" ma:web="9754b8c8-deae-44eb-b9c1-2a744ea48bb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ments xmlns="29b79b73-11ad-4bc4-a5a7-25386208320a" xsi:nil="true"/>
    <lcf76f155ced4ddcb4097134ff3c332f xmlns="29b79b73-11ad-4bc4-a5a7-25386208320a">
      <Terms xmlns="http://schemas.microsoft.com/office/infopath/2007/PartnerControls"/>
    </lcf76f155ced4ddcb4097134ff3c332f>
    <TaxCatchAll xmlns="9754b8c8-deae-44eb-b9c1-2a744ea48bb8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EB4D7C2-1FAA-47F3-B51A-ECC1DB38B0A0}"/>
</file>

<file path=customXml/itemProps2.xml><?xml version="1.0" encoding="utf-8"?>
<ds:datastoreItem xmlns:ds="http://schemas.openxmlformats.org/officeDocument/2006/customXml" ds:itemID="{496F8ABF-5A85-4E61-AF1A-3EC934619C19}">
  <ds:schemaRefs>
    <ds:schemaRef ds:uri="http://schemas.microsoft.com/office/2006/metadata/properties"/>
    <ds:schemaRef ds:uri="http://schemas.microsoft.com/office/infopath/2007/PartnerControls"/>
    <ds:schemaRef ds:uri="29b79b73-11ad-4bc4-a5a7-25386208320a"/>
    <ds:schemaRef ds:uri="9754b8c8-deae-44eb-b9c1-2a744ea48bb8"/>
  </ds:schemaRefs>
</ds:datastoreItem>
</file>

<file path=customXml/itemProps3.xml><?xml version="1.0" encoding="utf-8"?>
<ds:datastoreItem xmlns:ds="http://schemas.openxmlformats.org/officeDocument/2006/customXml" ds:itemID="{52EDF2BB-D56F-44EE-BA6D-15348F1BC77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18</cp:revision>
  <dcterms:created xsi:type="dcterms:W3CDTF">2025-12-22T04:04:54Z</dcterms:created>
  <dcterms:modified xsi:type="dcterms:W3CDTF">2025-12-22T05:33:24Z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0x01010079E8B13F610D9B41B01D11410284C53E</vt:lpwstr>
  </property>
  <property fmtid="{D5CDD505-2E9C-101B-9397-08002B2CF9AE}" pid="3" name="MediaServiceImageTags">
    <vt:lpwstr/>
  </property>
</Properties>
</file>