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A312AE3-BB9F-53D4-BAED-16648240A352}" v="15" dt="2025-12-22T04:57:42.463"/>
    <p1510:client id="{BB071EEE-3563-4842-D3EE-A8426460E182}" v="23" dt="2025-12-22T04:18:32.237"/>
    <p1510:client id="{DC3A2685-6A83-3D05-9EFB-D6C18386E65C}" v="8" dt="2025-12-22T05:34:35.94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aomi Halligan" userId="S::n.halligan@cesphn.com.au::8348d5d6-e4ae-4db0-9714-0eefb2485a75" providerId="AD" clId="Web-{DC3A2685-6A83-3D05-9EFB-D6C18386E65C}"/>
    <pc:docChg chg="modSld">
      <pc:chgData name="Naomi Halligan" userId="S::n.halligan@cesphn.com.au::8348d5d6-e4ae-4db0-9714-0eefb2485a75" providerId="AD" clId="Web-{DC3A2685-6A83-3D05-9EFB-D6C18386E65C}" dt="2025-12-22T05:34:35.824" v="9" actId="14100"/>
      <pc:docMkLst>
        <pc:docMk/>
      </pc:docMkLst>
      <pc:sldChg chg="modSp">
        <pc:chgData name="Naomi Halligan" userId="S::n.halligan@cesphn.com.au::8348d5d6-e4ae-4db0-9714-0eefb2485a75" providerId="AD" clId="Web-{DC3A2685-6A83-3D05-9EFB-D6C18386E65C}" dt="2025-12-22T05:34:35.824" v="9" actId="14100"/>
        <pc:sldMkLst>
          <pc:docMk/>
          <pc:sldMk cId="109857222" sldId="256"/>
        </pc:sldMkLst>
        <pc:spChg chg="mod">
          <ac:chgData name="Naomi Halligan" userId="S::n.halligan@cesphn.com.au::8348d5d6-e4ae-4db0-9714-0eefb2485a75" providerId="AD" clId="Web-{DC3A2685-6A83-3D05-9EFB-D6C18386E65C}" dt="2025-12-22T05:34:35.824" v="9" actId="14100"/>
          <ac:spMkLst>
            <pc:docMk/>
            <pc:sldMk cId="109857222" sldId="256"/>
            <ac:spMk id="3" creationId="{00000000-0000-0000-0000-000000000000}"/>
          </ac:spMkLst>
        </pc:spChg>
      </pc:sldChg>
    </pc:docChg>
  </pc:docChgLst>
  <pc:docChgLst>
    <pc:chgData name="Naomi Halligan" userId="S::n.halligan@cesphn.com.au::8348d5d6-e4ae-4db0-9714-0eefb2485a75" providerId="AD" clId="Web-{BB071EEE-3563-4842-D3EE-A8426460E182}"/>
    <pc:docChg chg="modSld">
      <pc:chgData name="Naomi Halligan" userId="S::n.halligan@cesphn.com.au::8348d5d6-e4ae-4db0-9714-0eefb2485a75" providerId="AD" clId="Web-{BB071EEE-3563-4842-D3EE-A8426460E182}" dt="2025-12-22T04:18:32.237" v="21" actId="1076"/>
      <pc:docMkLst>
        <pc:docMk/>
      </pc:docMkLst>
      <pc:sldChg chg="addSp modSp">
        <pc:chgData name="Naomi Halligan" userId="S::n.halligan@cesphn.com.au::8348d5d6-e4ae-4db0-9714-0eefb2485a75" providerId="AD" clId="Web-{BB071EEE-3563-4842-D3EE-A8426460E182}" dt="2025-12-22T04:18:32.237" v="21" actId="1076"/>
        <pc:sldMkLst>
          <pc:docMk/>
          <pc:sldMk cId="109857222" sldId="256"/>
        </pc:sldMkLst>
        <pc:spChg chg="mod">
          <ac:chgData name="Naomi Halligan" userId="S::n.halligan@cesphn.com.au::8348d5d6-e4ae-4db0-9714-0eefb2485a75" providerId="AD" clId="Web-{BB071EEE-3563-4842-D3EE-A8426460E182}" dt="2025-12-22T04:17:29.095" v="18" actId="20577"/>
          <ac:spMkLst>
            <pc:docMk/>
            <pc:sldMk cId="109857222" sldId="256"/>
            <ac:spMk id="3" creationId="{00000000-0000-0000-0000-000000000000}"/>
          </ac:spMkLst>
        </pc:spChg>
        <pc:picChg chg="add mod">
          <ac:chgData name="Naomi Halligan" userId="S::n.halligan@cesphn.com.au::8348d5d6-e4ae-4db0-9714-0eefb2485a75" providerId="AD" clId="Web-{BB071EEE-3563-4842-D3EE-A8426460E182}" dt="2025-12-22T04:18:32.237" v="21" actId="1076"/>
          <ac:picMkLst>
            <pc:docMk/>
            <pc:sldMk cId="109857222" sldId="256"/>
            <ac:picMk id="4" creationId="{0A9F5C00-E720-EB78-968D-047BF115F22E}"/>
          </ac:picMkLst>
        </pc:picChg>
      </pc:sldChg>
    </pc:docChg>
  </pc:docChgLst>
  <pc:docChgLst>
    <pc:chgData name="Naomi Halligan" userId="S::n.halligan@cesphn.com.au::8348d5d6-e4ae-4db0-9714-0eefb2485a75" providerId="AD" clId="Web-{7A312AE3-BB9F-53D4-BAED-16648240A352}"/>
    <pc:docChg chg="modSld">
      <pc:chgData name="Naomi Halligan" userId="S::n.halligan@cesphn.com.au::8348d5d6-e4ae-4db0-9714-0eefb2485a75" providerId="AD" clId="Web-{7A312AE3-BB9F-53D4-BAED-16648240A352}" dt="2025-12-22T04:57:42.463" v="15" actId="1076"/>
      <pc:docMkLst>
        <pc:docMk/>
      </pc:docMkLst>
      <pc:sldChg chg="modSp">
        <pc:chgData name="Naomi Halligan" userId="S::n.halligan@cesphn.com.au::8348d5d6-e4ae-4db0-9714-0eefb2485a75" providerId="AD" clId="Web-{7A312AE3-BB9F-53D4-BAED-16648240A352}" dt="2025-12-22T04:57:42.463" v="15" actId="1076"/>
        <pc:sldMkLst>
          <pc:docMk/>
          <pc:sldMk cId="109857222" sldId="256"/>
        </pc:sldMkLst>
        <pc:spChg chg="mod">
          <ac:chgData name="Naomi Halligan" userId="S::n.halligan@cesphn.com.au::8348d5d6-e4ae-4db0-9714-0eefb2485a75" providerId="AD" clId="Web-{7A312AE3-BB9F-53D4-BAED-16648240A352}" dt="2025-12-22T04:57:42.463" v="15" actId="1076"/>
          <ac:spMkLst>
            <pc:docMk/>
            <pc:sldMk cId="109857222" sldId="256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-RygAckfuAU" TargetMode="External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-RygAckfuAU?feature=oembed" TargetMode="External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6393" y="5774347"/>
            <a:ext cx="11641281" cy="1081653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r"/>
            <a:r>
              <a:rPr lang="en-US" dirty="0">
                <a:hlinkClick r:id="rId3"/>
              </a:rPr>
              <a:t>You tube link to video 'The Best Way to Brush Teeth' - 1 minute and 17 seconds</a:t>
            </a:r>
            <a:endParaRPr lang="en-US" dirty="0"/>
          </a:p>
          <a:p>
            <a:pPr algn="r"/>
            <a:r>
              <a:rPr lang="en-US" sz="2200" dirty="0"/>
              <a:t>Oral Health Victoria</a:t>
            </a:r>
            <a:endParaRPr lang="en-US" dirty="0"/>
          </a:p>
          <a:p>
            <a:endParaRPr lang="en-US" dirty="0"/>
          </a:p>
        </p:txBody>
      </p:sp>
      <p:pic>
        <p:nvPicPr>
          <p:cNvPr id="4" name="Online Media 3" title="The Best Way to Brush Teeth - Brushing Up On Oral Health For Disability Residential Services">
            <a:hlinkClick r:id="" action="ppaction://noaction"/>
            <a:extLst>
              <a:ext uri="{FF2B5EF4-FFF2-40B4-BE49-F238E27FC236}">
                <a16:creationId xmlns:a16="http://schemas.microsoft.com/office/drawing/2014/main" id="{0A9F5C00-E720-EB78-968D-047BF115F22E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1241425" y="69937"/>
            <a:ext cx="9710738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E8B13F610D9B41B01D11410284C53E" ma:contentTypeVersion="20" ma:contentTypeDescription="Create a new document." ma:contentTypeScope="" ma:versionID="56d7f8821a1fa42c6ce1272af60c47be">
  <xsd:schema xmlns:xsd="http://www.w3.org/2001/XMLSchema" xmlns:xs="http://www.w3.org/2001/XMLSchema" xmlns:p="http://schemas.microsoft.com/office/2006/metadata/properties" xmlns:ns2="29b79b73-11ad-4bc4-a5a7-25386208320a" xmlns:ns3="9754b8c8-deae-44eb-b9c1-2a744ea48bb8" targetNamespace="http://schemas.microsoft.com/office/2006/metadata/properties" ma:root="true" ma:fieldsID="3b67c9d1ee7b770bb8843b1833758959" ns2:_="" ns3:_="">
    <xsd:import namespace="29b79b73-11ad-4bc4-a5a7-25386208320a"/>
    <xsd:import namespace="9754b8c8-deae-44eb-b9c1-2a744ea48bb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Comments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b79b73-11ad-4bc4-a5a7-25386208320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d6911cfd-316a-4a72-84f2-1bc5f12bf8a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Comments" ma:index="24" nillable="true" ma:displayName="Comments" ma:format="Dropdown" ma:internalName="Comments">
      <xsd:simpleType>
        <xsd:restriction base="dms:Text">
          <xsd:maxLength value="255"/>
        </xsd:restriction>
      </xsd:simple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54b8c8-deae-44eb-b9c1-2a744ea48bb8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37e58630-deda-40ff-a814-87d50683c328}" ma:internalName="TaxCatchAll" ma:showField="CatchAllData" ma:web="9754b8c8-deae-44eb-b9c1-2a744ea48bb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omments xmlns="29b79b73-11ad-4bc4-a5a7-25386208320a" xsi:nil="true"/>
    <lcf76f155ced4ddcb4097134ff3c332f xmlns="29b79b73-11ad-4bc4-a5a7-25386208320a">
      <Terms xmlns="http://schemas.microsoft.com/office/infopath/2007/PartnerControls"/>
    </lcf76f155ced4ddcb4097134ff3c332f>
    <TaxCatchAll xmlns="9754b8c8-deae-44eb-b9c1-2a744ea48bb8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6677703-A7B3-4612-9FCE-76D0B3B13EAA}"/>
</file>

<file path=customXml/itemProps2.xml><?xml version="1.0" encoding="utf-8"?>
<ds:datastoreItem xmlns:ds="http://schemas.openxmlformats.org/officeDocument/2006/customXml" ds:itemID="{6B6B67B7-6300-46F8-922C-D3CA11206764}">
  <ds:schemaRefs>
    <ds:schemaRef ds:uri="http://schemas.microsoft.com/office/2006/metadata/properties"/>
    <ds:schemaRef ds:uri="http://schemas.microsoft.com/office/infopath/2007/PartnerControls"/>
    <ds:schemaRef ds:uri="29b79b73-11ad-4bc4-a5a7-25386208320a"/>
    <ds:schemaRef ds:uri="9754b8c8-deae-44eb-b9c1-2a744ea48bb8"/>
  </ds:schemaRefs>
</ds:datastoreItem>
</file>

<file path=customXml/itemProps3.xml><?xml version="1.0" encoding="utf-8"?>
<ds:datastoreItem xmlns:ds="http://schemas.openxmlformats.org/officeDocument/2006/customXml" ds:itemID="{235D62F8-43AE-4423-ADB9-0053D6962A2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16</cp:revision>
  <dcterms:created xsi:type="dcterms:W3CDTF">2025-12-22T04:13:47Z</dcterms:created>
  <dcterms:modified xsi:type="dcterms:W3CDTF">2025-12-22T05:34:39Z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0x01010079E8B13F610D9B41B01D11410284C53E</vt:lpwstr>
  </property>
  <property fmtid="{D5CDD505-2E9C-101B-9397-08002B2CF9AE}" pid="3" name="MediaServiceImageTags">
    <vt:lpwstr/>
  </property>
</Properties>
</file>