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7DA410-DF0D-2C70-D5A4-28B9817B14EB}" v="3" dt="2025-12-22T05:37:53.646"/>
    <p1510:client id="{C1D6BB73-DC77-1BE3-73AE-DD5D39E12615}" v="32" dt="2025-12-22T05:27:46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C1D6BB73-DC77-1BE3-73AE-DD5D39E12615}"/>
    <pc:docChg chg="modSld">
      <pc:chgData name="Naomi Halligan" userId="S::n.halligan@cesphn.com.au::8348d5d6-e4ae-4db0-9714-0eefb2485a75" providerId="AD" clId="Web-{C1D6BB73-DC77-1BE3-73AE-DD5D39E12615}" dt="2025-12-22T05:27:46.914" v="31" actId="1076"/>
      <pc:docMkLst>
        <pc:docMk/>
      </pc:docMkLst>
      <pc:sldChg chg="addSp modSp">
        <pc:chgData name="Naomi Halligan" userId="S::n.halligan@cesphn.com.au::8348d5d6-e4ae-4db0-9714-0eefb2485a75" providerId="AD" clId="Web-{C1D6BB73-DC77-1BE3-73AE-DD5D39E12615}" dt="2025-12-22T05:27:46.914" v="31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C1D6BB73-DC77-1BE3-73AE-DD5D39E12615}" dt="2025-12-22T05:27:46.914" v="31" actId="1076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Naomi Halligan" userId="S::n.halligan@cesphn.com.au::8348d5d6-e4ae-4db0-9714-0eefb2485a75" providerId="AD" clId="Web-{C1D6BB73-DC77-1BE3-73AE-DD5D39E12615}" dt="2025-12-22T05:27:44.195" v="30" actId="1076"/>
          <ac:picMkLst>
            <pc:docMk/>
            <pc:sldMk cId="109857222" sldId="256"/>
            <ac:picMk id="4" creationId="{6C738BF0-3E07-8D1D-41DD-E7A0A90FD63D}"/>
          </ac:picMkLst>
        </pc:picChg>
      </pc:sldChg>
    </pc:docChg>
  </pc:docChgLst>
  <pc:docChgLst>
    <pc:chgData name="Naomi Halligan" userId="S::n.halligan@cesphn.com.au::8348d5d6-e4ae-4db0-9714-0eefb2485a75" providerId="AD" clId="Web-{4F7DA410-DF0D-2C70-D5A4-28B9817B14EB}"/>
    <pc:docChg chg="modSld">
      <pc:chgData name="Naomi Halligan" userId="S::n.halligan@cesphn.com.au::8348d5d6-e4ae-4db0-9714-0eefb2485a75" providerId="AD" clId="Web-{4F7DA410-DF0D-2C70-D5A4-28B9817B14EB}" dt="2025-12-22T05:37:53.646" v="3" actId="14100"/>
      <pc:docMkLst>
        <pc:docMk/>
      </pc:docMkLst>
      <pc:sldChg chg="modSp">
        <pc:chgData name="Naomi Halligan" userId="S::n.halligan@cesphn.com.au::8348d5d6-e4ae-4db0-9714-0eefb2485a75" providerId="AD" clId="Web-{4F7DA410-DF0D-2C70-D5A4-28B9817B14EB}" dt="2025-12-22T05:37:53.646" v="3" actId="14100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4F7DA410-DF0D-2C70-D5A4-28B9817B14EB}" dt="2025-12-22T05:37:53.646" v="3" actId="1410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Zd29zVlP4YU?si=2vznuC5K_21Ekx16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Zd29zVlP4YU?feature=oembed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0369" y="5888038"/>
            <a:ext cx="11007686" cy="9668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>
                <a:hlinkClick r:id="rId3"/>
              </a:rPr>
              <a:t>Link to You Tube video 'The Dental x-ray Machine' - 2 minutes and 17 seconds</a:t>
            </a:r>
            <a:endParaRPr lang="en-US"/>
          </a:p>
          <a:p>
            <a:pPr algn="r"/>
            <a:r>
              <a:rPr lang="en-US" dirty="0"/>
              <a:t>Inclusion Melbourne</a:t>
            </a:r>
          </a:p>
        </p:txBody>
      </p:sp>
      <p:pic>
        <p:nvPicPr>
          <p:cNvPr id="4" name="Online Media 3" title="Your Dental Health - The Dental X ray Machine HD">
            <a:hlinkClick r:id="" action="ppaction://noaction"/>
            <a:extLst>
              <a:ext uri="{FF2B5EF4-FFF2-40B4-BE49-F238E27FC236}">
                <a16:creationId xmlns:a16="http://schemas.microsoft.com/office/drawing/2014/main" id="{6C738BF0-3E07-8D1D-41DD-E7A0A90FD63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95288" y="111690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0C76EC-946A-463B-B5C9-0D2A617DDF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25ABD2-F9C1-4EC9-B547-E110BC42E03C}">
  <ds:schemaRefs>
    <ds:schemaRef ds:uri="http://schemas.microsoft.com/office/2006/metadata/properties"/>
    <ds:schemaRef ds:uri="http://schemas.microsoft.com/office/infopath/2007/PartnerControls"/>
    <ds:schemaRef ds:uri="29b79b73-11ad-4bc4-a5a7-25386208320a"/>
    <ds:schemaRef ds:uri="9754b8c8-deae-44eb-b9c1-2a744ea48bb8"/>
  </ds:schemaRefs>
</ds:datastoreItem>
</file>

<file path=customXml/itemProps3.xml><?xml version="1.0" encoding="utf-8"?>
<ds:datastoreItem xmlns:ds="http://schemas.openxmlformats.org/officeDocument/2006/customXml" ds:itemID="{2916CC9E-13EA-4933-91C9-56168DEA164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</cp:revision>
  <dcterms:created xsi:type="dcterms:W3CDTF">2025-12-22T05:26:21Z</dcterms:created>
  <dcterms:modified xsi:type="dcterms:W3CDTF">2025-12-22T05:37:58Z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