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8D8344-7039-839A-3E52-65FC4A2E5F74}" v="31" dt="2025-12-22T05:25:37.604"/>
    <p1510:client id="{6839413B-4965-8781-8431-46043B7A5F22}" v="3" dt="2025-12-22T05:38:50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Halligan" userId="S::n.halligan@cesphn.com.au::8348d5d6-e4ae-4db0-9714-0eefb2485a75" providerId="AD" clId="Web-{068D8344-7039-839A-3E52-65FC4A2E5F74}"/>
    <pc:docChg chg="modSld">
      <pc:chgData name="Naomi Halligan" userId="S::n.halligan@cesphn.com.au::8348d5d6-e4ae-4db0-9714-0eefb2485a75" providerId="AD" clId="Web-{068D8344-7039-839A-3E52-65FC4A2E5F74}" dt="2025-12-22T05:25:37.604" v="30" actId="1076"/>
      <pc:docMkLst>
        <pc:docMk/>
      </pc:docMkLst>
      <pc:sldChg chg="addSp modSp">
        <pc:chgData name="Naomi Halligan" userId="S::n.halligan@cesphn.com.au::8348d5d6-e4ae-4db0-9714-0eefb2485a75" providerId="AD" clId="Web-{068D8344-7039-839A-3E52-65FC4A2E5F74}" dt="2025-12-22T05:25:37.604" v="30" actId="1076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068D8344-7039-839A-3E52-65FC4A2E5F74}" dt="2025-12-22T05:25:37.604" v="30" actId="1076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Naomi Halligan" userId="S::n.halligan@cesphn.com.au::8348d5d6-e4ae-4db0-9714-0eefb2485a75" providerId="AD" clId="Web-{068D8344-7039-839A-3E52-65FC4A2E5F74}" dt="2025-12-22T05:25:35.073" v="29" actId="1076"/>
          <ac:picMkLst>
            <pc:docMk/>
            <pc:sldMk cId="109857222" sldId="256"/>
            <ac:picMk id="4" creationId="{56015E30-CCDA-BDD7-43FB-1B5D546186DE}"/>
          </ac:picMkLst>
        </pc:picChg>
      </pc:sldChg>
    </pc:docChg>
  </pc:docChgLst>
  <pc:docChgLst>
    <pc:chgData name="Naomi Halligan" userId="S::n.halligan@cesphn.com.au::8348d5d6-e4ae-4db0-9714-0eefb2485a75" providerId="AD" clId="Web-{6839413B-4965-8781-8431-46043B7A5F22}"/>
    <pc:docChg chg="modSld">
      <pc:chgData name="Naomi Halligan" userId="S::n.halligan@cesphn.com.au::8348d5d6-e4ae-4db0-9714-0eefb2485a75" providerId="AD" clId="Web-{6839413B-4965-8781-8431-46043B7A5F22}" dt="2025-12-22T05:38:50.943" v="3" actId="1076"/>
      <pc:docMkLst>
        <pc:docMk/>
      </pc:docMkLst>
      <pc:sldChg chg="modSp">
        <pc:chgData name="Naomi Halligan" userId="S::n.halligan@cesphn.com.au::8348d5d6-e4ae-4db0-9714-0eefb2485a75" providerId="AD" clId="Web-{6839413B-4965-8781-8431-46043B7A5F22}" dt="2025-12-22T05:38:50.943" v="3" actId="1076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6839413B-4965-8781-8431-46043B7A5F22}" dt="2025-12-22T05:38:50.943" v="3" actId="1076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wDcQFL7B4c?si=Jfc0_6Qn_eIYxVgY" TargetMode="Externa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EwDcQFL7B4c?feature=oembed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9230" y="5768688"/>
            <a:ext cx="10980144" cy="9763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dirty="0">
                <a:hlinkClick r:id="rId3"/>
              </a:rPr>
              <a:t>Link to YouTube video 'Types of Dental Equipment' - 1 minute and 56 seconds</a:t>
            </a:r>
            <a:endParaRPr lang="en-US" dirty="0"/>
          </a:p>
          <a:p>
            <a:pPr algn="r"/>
            <a:r>
              <a:rPr lang="en-US" dirty="0"/>
              <a:t>Inclusion Melbourne</a:t>
            </a:r>
          </a:p>
        </p:txBody>
      </p:sp>
      <p:pic>
        <p:nvPicPr>
          <p:cNvPr id="4" name="Online Media 3" title="Your Dental Health - Types of Dental Equipment HD">
            <a:hlinkClick r:id="" action="ppaction://noaction"/>
            <a:extLst>
              <a:ext uri="{FF2B5EF4-FFF2-40B4-BE49-F238E27FC236}">
                <a16:creationId xmlns:a16="http://schemas.microsoft.com/office/drawing/2014/main" id="{56015E30-CCDA-BDD7-43FB-1B5D546186D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41425" y="107414"/>
            <a:ext cx="9710738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29b79b73-11ad-4bc4-a5a7-25386208320a" xsi:nil="true"/>
    <lcf76f155ced4ddcb4097134ff3c332f xmlns="29b79b73-11ad-4bc4-a5a7-25386208320a">
      <Terms xmlns="http://schemas.microsoft.com/office/infopath/2007/PartnerControls"/>
    </lcf76f155ced4ddcb4097134ff3c332f>
    <TaxCatchAll xmlns="9754b8c8-deae-44eb-b9c1-2a744ea48bb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E8B13F610D9B41B01D11410284C53E" ma:contentTypeVersion="20" ma:contentTypeDescription="Create a new document." ma:contentTypeScope="" ma:versionID="56d7f8821a1fa42c6ce1272af60c47be">
  <xsd:schema xmlns:xsd="http://www.w3.org/2001/XMLSchema" xmlns:xs="http://www.w3.org/2001/XMLSchema" xmlns:p="http://schemas.microsoft.com/office/2006/metadata/properties" xmlns:ns2="29b79b73-11ad-4bc4-a5a7-25386208320a" xmlns:ns3="9754b8c8-deae-44eb-b9c1-2a744ea48bb8" targetNamespace="http://schemas.microsoft.com/office/2006/metadata/properties" ma:root="true" ma:fieldsID="3b67c9d1ee7b770bb8843b1833758959" ns2:_="" ns3:_="">
    <xsd:import namespace="29b79b73-11ad-4bc4-a5a7-25386208320a"/>
    <xsd:import namespace="9754b8c8-deae-44eb-b9c1-2a744ea48b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79b73-11ad-4bc4-a5a7-2538620832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911cfd-316a-4a72-84f2-1bc5f12bf8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s" ma:index="24" nillable="true" ma:displayName="Comments" ma:format="Dropdown" ma:internalName="Comments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4b8c8-deae-44eb-b9c1-2a744ea48bb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7e58630-deda-40ff-a814-87d50683c328}" ma:internalName="TaxCatchAll" ma:showField="CatchAllData" ma:web="9754b8c8-deae-44eb-b9c1-2a744ea48b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DB8CA2-85BE-440D-B1E3-27FD88599E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888066-C4FE-4D6E-94AD-31F2700F518F}">
  <ds:schemaRefs>
    <ds:schemaRef ds:uri="http://schemas.microsoft.com/office/2006/metadata/properties"/>
    <ds:schemaRef ds:uri="http://schemas.microsoft.com/office/infopath/2007/PartnerControls"/>
    <ds:schemaRef ds:uri="29b79b73-11ad-4bc4-a5a7-25386208320a"/>
    <ds:schemaRef ds:uri="9754b8c8-deae-44eb-b9c1-2a744ea48bb8"/>
  </ds:schemaRefs>
</ds:datastoreItem>
</file>

<file path=customXml/itemProps3.xml><?xml version="1.0" encoding="utf-8"?>
<ds:datastoreItem xmlns:ds="http://schemas.openxmlformats.org/officeDocument/2006/customXml" ds:itemID="{F20704B5-67FC-461C-8860-B24599A662D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12</cp:revision>
  <dcterms:created xsi:type="dcterms:W3CDTF">2025-12-22T05:21:58Z</dcterms:created>
  <dcterms:modified xsi:type="dcterms:W3CDTF">2025-12-22T05:38:52Z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0x01010079E8B13F610D9B41B01D11410284C53E</vt:lpwstr>
  </property>
  <property fmtid="{D5CDD505-2E9C-101B-9397-08002B2CF9AE}" pid="3" name="MediaServiceImageTags">
    <vt:lpwstr/>
  </property>
</Properties>
</file>